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3" r:id="rId2"/>
  </p:sldMasterIdLst>
  <p:notesMasterIdLst>
    <p:notesMasterId r:id="rId26"/>
  </p:notesMasterIdLst>
  <p:sldIdLst>
    <p:sldId id="256" r:id="rId3"/>
    <p:sldId id="257" r:id="rId4"/>
    <p:sldId id="271" r:id="rId5"/>
    <p:sldId id="281" r:id="rId6"/>
    <p:sldId id="283" r:id="rId7"/>
    <p:sldId id="284" r:id="rId8"/>
    <p:sldId id="286" r:id="rId9"/>
    <p:sldId id="313" r:id="rId10"/>
    <p:sldId id="287" r:id="rId11"/>
    <p:sldId id="27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4" r:id="rId21"/>
    <p:sldId id="315" r:id="rId22"/>
    <p:sldId id="277" r:id="rId23"/>
    <p:sldId id="276" r:id="rId24"/>
    <p:sldId id="270" r:id="rId2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30" name="Shape 3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114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15" name="PlaceHolder 3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1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129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0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31" name="PlaceHolder 4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32" name="PlaceHolder 5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3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14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2649601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47" name="PlaceHolder 3"/>
          <p:cNvSpPr/>
          <p:nvPr/>
        </p:nvSpPr>
        <p:spPr>
          <a:xfrm>
            <a:off x="323964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48" name="PlaceHolder 4"/>
          <p:cNvSpPr/>
          <p:nvPr/>
        </p:nvSpPr>
        <p:spPr>
          <a:xfrm>
            <a:off x="602208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49" name="PlaceHolder 5"/>
          <p:cNvSpPr/>
          <p:nvPr/>
        </p:nvSpPr>
        <p:spPr>
          <a:xfrm>
            <a:off x="457199" y="3682079"/>
            <a:ext cx="2649602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50" name="PlaceHolder 6"/>
          <p:cNvSpPr/>
          <p:nvPr/>
        </p:nvSpPr>
        <p:spPr>
          <a:xfrm>
            <a:off x="3239640" y="3682079"/>
            <a:ext cx="26496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51" name="PlaceHolder 7"/>
          <p:cNvSpPr>
            <a:spLocks noGrp="1"/>
          </p:cNvSpPr>
          <p:nvPr>
            <p:ph type="body" sz="quarter" idx="21"/>
          </p:nvPr>
        </p:nvSpPr>
        <p:spPr>
          <a:xfrm>
            <a:off x="6022080" y="3682079"/>
            <a:ext cx="2649601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5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174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7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188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8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0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03" name="PlaceHolder 3"/>
          <p:cNvSpPr>
            <a:spLocks noGrp="1"/>
          </p:cNvSpPr>
          <p:nvPr>
            <p:ph type="body" sz="half" idx="21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0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1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43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44" name="PlaceHolder 3"/>
          <p:cNvSpPr/>
          <p:nvPr/>
        </p:nvSpPr>
        <p:spPr>
          <a:xfrm>
            <a:off x="4674239" y="1604519"/>
            <a:ext cx="4015800" cy="39772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245" name="PlaceHolder 4"/>
          <p:cNvSpPr>
            <a:spLocks noGrp="1"/>
          </p:cNvSpPr>
          <p:nvPr>
            <p:ph type="body" sz="quarter" idx="21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4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59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60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261" name="PlaceHolder 4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6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0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1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2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3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r>
              <a:t>Titolo Testo</a:t>
            </a:r>
          </a:p>
        </p:txBody>
      </p:sp>
      <p:sp>
        <p:nvSpPr>
          <p:cNvPr id="275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76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277" name="PlaceHolder 4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7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289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90" name="PlaceHolder 3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29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8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03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04" name="PlaceHolder 4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05" name="PlaceHolder 5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30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3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40" y="327852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440" y="3799440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317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2649601" cy="189684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800" spc="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8" name="PlaceHolder 3"/>
          <p:cNvSpPr/>
          <p:nvPr/>
        </p:nvSpPr>
        <p:spPr>
          <a:xfrm>
            <a:off x="323964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19" name="PlaceHolder 4"/>
          <p:cNvSpPr/>
          <p:nvPr/>
        </p:nvSpPr>
        <p:spPr>
          <a:xfrm>
            <a:off x="6022080" y="1604519"/>
            <a:ext cx="2649601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20" name="PlaceHolder 5"/>
          <p:cNvSpPr/>
          <p:nvPr/>
        </p:nvSpPr>
        <p:spPr>
          <a:xfrm>
            <a:off x="457199" y="3682079"/>
            <a:ext cx="2649602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21" name="PlaceHolder 6"/>
          <p:cNvSpPr/>
          <p:nvPr/>
        </p:nvSpPr>
        <p:spPr>
          <a:xfrm>
            <a:off x="3239640" y="3682079"/>
            <a:ext cx="26496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endParaRPr/>
          </a:p>
        </p:txBody>
      </p:sp>
      <p:sp>
        <p:nvSpPr>
          <p:cNvPr id="322" name="PlaceHolder 7"/>
          <p:cNvSpPr>
            <a:spLocks noGrp="1"/>
          </p:cNvSpPr>
          <p:nvPr>
            <p:ph type="body" sz="quarter" idx="21"/>
          </p:nvPr>
        </p:nvSpPr>
        <p:spPr>
          <a:xfrm>
            <a:off x="6022080" y="3682079"/>
            <a:ext cx="2649601" cy="189684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ClrTx/>
              <a:buSzTx/>
              <a:buNone/>
              <a:defRPr sz="1800" spc="0"/>
            </a:pPr>
            <a:endParaRPr/>
          </a:p>
        </p:txBody>
      </p:sp>
      <p:sp>
        <p:nvSpPr>
          <p:cNvPr id="32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702" b="1" i="0">
                <a:solidFill>
                  <a:srgbClr val="E4E4E4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magine" descr="Immag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02inside" descr="02insid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31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Immagine" descr="Immag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02inside" descr="02insid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4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 sz="half" idx="21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4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379" y="775080"/>
            <a:ext cx="8229242" cy="5307840"/>
          </a:xfrm>
          <a:prstGeom prst="rect">
            <a:avLst/>
          </a:prstGeom>
        </p:spPr>
        <p:txBody>
          <a:bodyPr anchor="ctr"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957605"/>
            <a:ext cx="4015800" cy="1896841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7" name="PlaceHolder 3"/>
          <p:cNvSpPr/>
          <p:nvPr/>
        </p:nvSpPr>
        <p:spPr>
          <a:xfrm>
            <a:off x="4674239" y="1604519"/>
            <a:ext cx="4015800" cy="397728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 sz="quarter" idx="21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6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77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79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0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81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82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3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84" name="PlaceHolder 4"/>
          <p:cNvSpPr>
            <a:spLocks noGrp="1"/>
          </p:cNvSpPr>
          <p:nvPr>
            <p:ph type="body" sz="quarter" idx="21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8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93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3920" y="611279"/>
            <a:ext cx="2000161" cy="306721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Immagine" descr="Immagi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2119" y="474480"/>
            <a:ext cx="4018321" cy="362881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02inside" descr="02ins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760" y="60840"/>
            <a:ext cx="5981761" cy="4455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Titolo Testo"/>
          <p:cNvSpPr txBox="1"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Titolo Testo</a:t>
            </a:r>
          </a:p>
        </p:txBody>
      </p:sp>
      <p:sp>
        <p:nvSpPr>
          <p:cNvPr id="98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9" name="PlaceHolder 3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z="3200" spc="-100"/>
            </a:pPr>
            <a:endParaRPr/>
          </a:p>
        </p:txBody>
      </p:sp>
      <p:sp>
        <p:nvSpPr>
          <p:cNvPr id="100" name="PlaceHolder 4"/>
          <p:cNvSpPr>
            <a:spLocks noGrp="1"/>
          </p:cNvSpPr>
          <p:nvPr>
            <p:ph type="body" sz="half" idx="21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  <a:endParaRPr/>
          </a:p>
        </p:txBody>
      </p:sp>
      <p:sp>
        <p:nvSpPr>
          <p:cNvPr id="10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02inside" descr="02inside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1124280" y="59760"/>
            <a:ext cx="7089121" cy="527976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magine" descr="Immagine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5584680" y="439559"/>
            <a:ext cx="2000161" cy="30672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olo Testo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r>
              <a:t>Titolo Testo</a:t>
            </a:r>
          </a:p>
        </p:txBody>
      </p:sp>
      <p:sp>
        <p:nvSpPr>
          <p:cNvPr id="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431999" marR="0" indent="-323999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910285" marR="0" indent="-370285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392000" marR="0" indent="-3840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857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89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721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53599" marR="0" indent="-34560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 typeface="Wingdings"/>
        <a:buChar char=""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1400"/>
        </a:spcBef>
        <a:spcAft>
          <a:spcPts val="0"/>
        </a:spcAft>
        <a:buClr>
          <a:srgbClr val="000000"/>
        </a:buClr>
        <a:buSzTx/>
        <a:buFont typeface="Wingdings"/>
        <a:buNone/>
        <a:tabLst/>
        <a:defRPr sz="3200" b="0" i="0" u="none" strike="noStrike" cap="none" spc="-1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"/>
            <a:ext cx="9144000" cy="6851516"/>
          </a:xfrm>
          <a:custGeom>
            <a:avLst/>
            <a:gdLst/>
            <a:ahLst/>
            <a:cxnLst/>
            <a:rect l="l" t="t" r="r" b="b"/>
            <a:pathLst>
              <a:path w="13779500" h="8722995">
                <a:moveTo>
                  <a:pt x="13779498" y="8722889"/>
                </a:moveTo>
                <a:lnTo>
                  <a:pt x="0" y="8722889"/>
                </a:lnTo>
                <a:lnTo>
                  <a:pt x="0" y="0"/>
                </a:lnTo>
                <a:lnTo>
                  <a:pt x="13779498" y="0"/>
                </a:lnTo>
                <a:lnTo>
                  <a:pt x="13779498" y="8722889"/>
                </a:lnTo>
                <a:close/>
              </a:path>
            </a:pathLst>
          </a:custGeom>
          <a:solidFill>
            <a:srgbClr val="EC972E"/>
          </a:solidFill>
        </p:spPr>
        <p:txBody>
          <a:bodyPr wrap="square" lIns="0" tIns="0" rIns="0" bIns="0" rtlCol="0"/>
          <a:lstStyle/>
          <a:p>
            <a:endParaRPr sz="119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83027" y="-220438"/>
            <a:ext cx="1724718" cy="12334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100" b="1" i="0">
                <a:solidFill>
                  <a:srgbClr val="E4E4E4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7602" y="3395795"/>
            <a:ext cx="8293008" cy="15870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10393" y="6377939"/>
            <a:ext cx="2927428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411" y="6377939"/>
            <a:ext cx="210408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6714" y="6377939"/>
            <a:ext cx="210408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parita.regione.emilia-romagna.it/violenza/temi/la-rete-delle-case-e-dei-centri-antiviolenza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1522.eu/mappatura-1522/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FAI CLIC PER MODIFICARE"/>
          <p:cNvSpPr txBox="1"/>
          <p:nvPr/>
        </p:nvSpPr>
        <p:spPr>
          <a:xfrm>
            <a:off x="1306079" y="2038319"/>
            <a:ext cx="6530760" cy="3331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2800" b="1" spc="-1"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LA MEDIAZIONE INTERCULTURALE NEL CONTRASTO ALLA VIOLENZA DI GENERE </a:t>
            </a:r>
            <a:br>
              <a:rPr dirty="0"/>
            </a:br>
            <a:r>
              <a:rPr dirty="0" err="1"/>
              <a:t>cultura</a:t>
            </a:r>
            <a:r>
              <a:rPr dirty="0"/>
              <a:t>, rete e </a:t>
            </a:r>
            <a:r>
              <a:rPr dirty="0" err="1"/>
              <a:t>mediazione</a:t>
            </a:r>
            <a:endParaRPr dirty="0"/>
          </a:p>
          <a:p>
            <a:pPr algn="ctr">
              <a:lnSpc>
                <a:spcPct val="90000"/>
              </a:lnSpc>
              <a:spcBef>
                <a:spcPts val="400"/>
              </a:spcBef>
              <a:defRPr sz="2800" spc="-1"/>
            </a:pPr>
            <a:endParaRPr dirty="0"/>
          </a:p>
          <a:p>
            <a:pPr algn="ctr">
              <a:lnSpc>
                <a:spcPct val="90000"/>
              </a:lnSpc>
              <a:spcBef>
                <a:spcPts val="400"/>
              </a:spcBef>
              <a:defRPr sz="2800" spc="-1"/>
            </a:pPr>
            <a:endParaRPr dirty="0"/>
          </a:p>
          <a:p>
            <a:pPr algn="ctr">
              <a:lnSpc>
                <a:spcPct val="90000"/>
              </a:lnSpc>
              <a:spcBef>
                <a:spcPts val="400"/>
              </a:spcBef>
              <a:defRPr b="1" spc="-1"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Il </a:t>
            </a:r>
            <a:r>
              <a:rPr dirty="0" err="1"/>
              <a:t>corso</a:t>
            </a:r>
            <a:r>
              <a:rPr dirty="0"/>
              <a:t> è </a:t>
            </a:r>
            <a:r>
              <a:rPr dirty="0" err="1"/>
              <a:t>organizzato</a:t>
            </a:r>
            <a:r>
              <a:rPr dirty="0"/>
              <a:t> da 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b="1" spc="-1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Regione</a:t>
            </a:r>
            <a:r>
              <a:rPr dirty="0"/>
              <a:t> Emilia-Romagna e ANCI Emilia-Romagna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spc="-1"/>
            </a:pP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67E31AB-1D30-F524-30EB-14DBF23213CE}"/>
              </a:ext>
            </a:extLst>
          </p:cNvPr>
          <p:cNvSpPr txBox="1"/>
          <p:nvPr/>
        </p:nvSpPr>
        <p:spPr>
          <a:xfrm>
            <a:off x="648070" y="1145220"/>
            <a:ext cx="7528264" cy="5124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endParaRPr lang="it-IT" sz="1800" b="1" dirty="0"/>
          </a:p>
          <a:p>
            <a:pPr algn="ctr">
              <a:lnSpc>
                <a:spcPct val="100000"/>
              </a:lnSpc>
            </a:pPr>
            <a:r>
              <a:rPr lang="it-IT" sz="3300" b="1" dirty="0">
                <a:latin typeface="Calibri" panose="020F0502020204030204" pitchFamily="34" charset="0"/>
                <a:cs typeface="Calibri" panose="020F0502020204030204" pitchFamily="34" charset="0"/>
              </a:rPr>
              <a:t>PRIMO CONTATTO: LA TELEFONATA</a:t>
            </a:r>
          </a:p>
          <a:p>
            <a:pPr algn="just">
              <a:lnSpc>
                <a:spcPct val="100000"/>
              </a:lnSpc>
            </a:pPr>
            <a:endParaRPr lang="it-IT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endParaRPr lang="it-IT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È NECESSARIO CHE SIA LA DONNA A STABILIRE IL PRIMO CONTATTO CON IL CAV; QUESTO COSTITUISCE INFATTI IL PRIMO PASSO VERSO L’AUTODETERMINAZIONE E AUMENTA IL MARGINE DI TENUTA NEL PERCORSO DI FUORIUSCITA DALLA VIOLENZA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ACCOGLIERE LA DONNA.</a:t>
            </a: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ACCOGLIENZA TELEFONICA E PROPOSTA       APPUNTAMENTO.</a:t>
            </a: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58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67E31AB-1D30-F524-30EB-14DBF23213CE}"/>
              </a:ext>
            </a:extLst>
          </p:cNvPr>
          <p:cNvSpPr txBox="1"/>
          <p:nvPr/>
        </p:nvSpPr>
        <p:spPr>
          <a:xfrm>
            <a:off x="648070" y="1145220"/>
            <a:ext cx="7528264" cy="5216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endParaRPr lang="it-IT" sz="1800" b="1" dirty="0"/>
          </a:p>
          <a:p>
            <a:pPr algn="ctr">
              <a:lnSpc>
                <a:spcPct val="100000"/>
              </a:lnSpc>
            </a:pPr>
            <a:r>
              <a:rPr lang="it-IT" sz="3300" b="1" dirty="0">
                <a:latin typeface="Calibri" panose="020F0502020204030204" pitchFamily="34" charset="0"/>
                <a:cs typeface="Calibri" panose="020F0502020204030204" pitchFamily="34" charset="0"/>
              </a:rPr>
              <a:t>PRIMO COLLOQUIO</a:t>
            </a:r>
          </a:p>
          <a:p>
            <a:pPr algn="just">
              <a:lnSpc>
                <a:spcPct val="100000"/>
              </a:lnSpc>
            </a:pPr>
            <a:endParaRPr lang="it-IT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ACCOGLIERE LA DONNA IN UNO SPAZIO SICURO, ACCESSIBILE E PRIVATO</a:t>
            </a:r>
          </a:p>
          <a:p>
            <a:pPr>
              <a:lnSpc>
                <a:spcPct val="100000"/>
              </a:lnSpc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PRIMA VALUTAZIONE DEL RISCHIO SULLA BASE DELLA RICOSTRUZIONE DELLA SITUAZIONE DI VIOLENZA</a:t>
            </a:r>
          </a:p>
          <a:p>
            <a:pPr>
              <a:lnSpc>
                <a:spcPct val="100000"/>
              </a:lnSpc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GENERALMENTE SI RESTA IN ASCOLTO E SI LASCIA CHE LA DONNA FORMULI LA SUA RICHIESTA INIZIALE, SULLA BASE DEI BISOGNI CHE SENTE IN QUEL MOMENTO</a:t>
            </a:r>
          </a:p>
          <a:p>
            <a:pPr algn="just">
              <a:lnSpc>
                <a:spcPct val="100000"/>
              </a:lnSpc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12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67E31AB-1D30-F524-30EB-14DBF23213CE}"/>
              </a:ext>
            </a:extLst>
          </p:cNvPr>
          <p:cNvSpPr txBox="1"/>
          <p:nvPr/>
        </p:nvSpPr>
        <p:spPr>
          <a:xfrm>
            <a:off x="648070" y="1145220"/>
            <a:ext cx="7528264" cy="56871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endParaRPr lang="it-IT" sz="1800" b="1" dirty="0"/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</a:pPr>
            <a:r>
              <a:rPr lang="en-US" sz="3300" b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COLLOQUI SUCCESSIVI AL PRIMO: COSTRUZIONE DEL PERCORSO</a:t>
            </a:r>
          </a:p>
          <a:p>
            <a:pPr algn="just">
              <a:lnSpc>
                <a:spcPct val="100000"/>
              </a:lnSpc>
            </a:pPr>
            <a:endParaRPr lang="it-IT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DEFINIZIONE DEL PERCORSO DI FUORIUSCITA DALLA VIOLENZA: ALLONTANAMENTO DA CASA/INSERIMENTO IN CASA RIFUGIO; DENUCIA; SEPARAZIONE; MINORI. </a:t>
            </a:r>
          </a:p>
          <a:p>
            <a:pPr algn="just">
              <a:lnSpc>
                <a:spcPct val="100000"/>
              </a:lnSpc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S.A.R.A.</a:t>
            </a:r>
          </a:p>
          <a:p>
            <a:pPr algn="just">
              <a:lnSpc>
                <a:spcPct val="100000"/>
              </a:lnSpc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CONSULENZA LEGALE</a:t>
            </a:r>
          </a:p>
          <a:p>
            <a:pPr algn="just">
              <a:lnSpc>
                <a:spcPct val="100000"/>
              </a:lnSpc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INVIO PERCORSO DI SOSTEGNO PSICOLOGICO</a:t>
            </a:r>
          </a:p>
          <a:p>
            <a:pPr algn="just">
              <a:lnSpc>
                <a:spcPct val="100000"/>
              </a:lnSpc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38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67E31AB-1D30-F524-30EB-14DBF23213CE}"/>
              </a:ext>
            </a:extLst>
          </p:cNvPr>
          <p:cNvSpPr txBox="1"/>
          <p:nvPr/>
        </p:nvSpPr>
        <p:spPr>
          <a:xfrm>
            <a:off x="648070" y="1145220"/>
            <a:ext cx="7528264" cy="494853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endParaRPr lang="it-IT" sz="1800" b="1" dirty="0"/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450"/>
              </a:spcAft>
            </a:pPr>
            <a:r>
              <a:rPr lang="en-US" sz="3300" b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COLLOQUI SUCCESSIVI AL PRIMO: COSTRUZIONE DEL PERCORSO</a:t>
            </a:r>
          </a:p>
          <a:p>
            <a:pPr algn="just">
              <a:lnSpc>
                <a:spcPct val="100000"/>
              </a:lnSpc>
            </a:pPr>
            <a:endParaRPr lang="it-IT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RINFORZARE LE STRATEGIE DI «SOPRAVVIVENZA» ADOTTATE DALLA DONNA ALL’INTERNO DELLA RELAZIONE VIOLENTA</a:t>
            </a:r>
          </a:p>
          <a:p>
            <a:pPr algn="just">
              <a:lnSpc>
                <a:spcPct val="100000"/>
              </a:lnSpc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RILEGGERE INSIEME I MALTRATTAMENTI CON LE LENTI DI GENERE, ACCOMPAGNANDOLA NEL RICONOSCERE E NOMINARE LA VIOLENZA SUBITA. </a:t>
            </a:r>
          </a:p>
          <a:p>
            <a:pPr algn="just">
              <a:lnSpc>
                <a:spcPct val="100000"/>
              </a:lnSpc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8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67E31AB-1D30-F524-30EB-14DBF23213CE}"/>
              </a:ext>
            </a:extLst>
          </p:cNvPr>
          <p:cNvSpPr txBox="1"/>
          <p:nvPr/>
        </p:nvSpPr>
        <p:spPr>
          <a:xfrm>
            <a:off x="648070" y="1145220"/>
            <a:ext cx="7528264" cy="484748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endParaRPr lang="it-IT" sz="1800" b="1" dirty="0"/>
          </a:p>
          <a:p>
            <a:pPr algn="ctr">
              <a:lnSpc>
                <a:spcPct val="100000"/>
              </a:lnSpc>
            </a:pPr>
            <a:r>
              <a:rPr lang="it-IT" sz="3300" b="1" dirty="0">
                <a:latin typeface="Calibri" panose="020F0502020204030204" pitchFamily="34" charset="0"/>
                <a:cs typeface="Calibri" panose="020F0502020204030204" pitchFamily="34" charset="0"/>
              </a:rPr>
              <a:t>IL COLLOQUIO: COSA FARE </a:t>
            </a:r>
          </a:p>
          <a:p>
            <a:pPr algn="just">
              <a:lnSpc>
                <a:spcPct val="100000"/>
              </a:lnSpc>
            </a:pPr>
            <a:endParaRPr lang="it-IT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	CREAZIONE DI UNO SPAZIO PRIVATO E SICURO</a:t>
            </a:r>
          </a:p>
          <a:p>
            <a:pPr algn="just">
              <a:lnSpc>
                <a:spcPct val="100000"/>
              </a:lnSpc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	ATTENZIONE AL LINGUAGGIO NON VERBALE, 	POSTURA E TONO DELLA VOCE</a:t>
            </a:r>
          </a:p>
          <a:p>
            <a:pPr algn="just"/>
            <a:r>
              <a:rPr lang="it-IT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	APPROCCIO EMPATICO E COSTRUZIONE DI UNA 	RELAZIONE DI FIDUCIA</a:t>
            </a:r>
          </a:p>
          <a:p>
            <a:pPr algn="just"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algn="just">
              <a:lnSpc>
                <a:spcPct val="100000"/>
              </a:lnSpc>
            </a:pPr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	ASCOLTO ATTIVO E NON GIUDICANTE</a:t>
            </a:r>
          </a:p>
          <a:p>
            <a:pPr marL="342900" indent="-342900" algn="just">
              <a:lnSpc>
                <a:spcPct val="100000"/>
              </a:lnSpc>
              <a:buFontTx/>
              <a:buChar char="-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60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67E31AB-1D30-F524-30EB-14DBF23213CE}"/>
              </a:ext>
            </a:extLst>
          </p:cNvPr>
          <p:cNvSpPr txBox="1"/>
          <p:nvPr/>
        </p:nvSpPr>
        <p:spPr>
          <a:xfrm>
            <a:off x="648070" y="1145220"/>
            <a:ext cx="7528264" cy="4970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3300" b="1" dirty="0">
                <a:latin typeface="Calibri" panose="020F0502020204030204" pitchFamily="34" charset="0"/>
                <a:cs typeface="Calibri" panose="020F0502020204030204" pitchFamily="34" charset="0"/>
              </a:rPr>
              <a:t>IL COLLOQUIO: COSA NON FARE </a:t>
            </a:r>
          </a:p>
          <a:p>
            <a:pPr algn="just">
              <a:lnSpc>
                <a:spcPct val="100000"/>
              </a:lnSpc>
            </a:pPr>
            <a:endParaRPr lang="it-IT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	Investigare, raccogliendo indizi e prove</a:t>
            </a:r>
          </a:p>
          <a:p>
            <a:pPr algn="just">
              <a:lnSpc>
                <a:spcPct val="100000"/>
              </a:lnSpc>
            </a:pPr>
            <a:endParaRPr lang="it-IT" sz="100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	Giudicare le sue scelte e le sue azioni</a:t>
            </a:r>
          </a:p>
          <a:p>
            <a:pPr algn="just">
              <a:lnSpc>
                <a:spcPct val="100000"/>
              </a:lnSpc>
            </a:pPr>
            <a:endParaRPr lang="it-IT" sz="100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	Minimizzare il suo vissuto di violenza</a:t>
            </a:r>
          </a:p>
          <a:p>
            <a:pPr algn="just">
              <a:lnSpc>
                <a:spcPct val="100000"/>
              </a:lnSpc>
            </a:pPr>
            <a:endParaRPr lang="it-IT" sz="100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	Dare consigli «da amica»</a:t>
            </a:r>
          </a:p>
          <a:p>
            <a:pPr algn="just">
              <a:lnSpc>
                <a:spcPct val="100000"/>
              </a:lnSpc>
            </a:pPr>
            <a:endParaRPr lang="it-IT" sz="100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	Compatire, patologizzare, vedere la donna </a:t>
            </a:r>
          </a:p>
          <a:p>
            <a:pPr algn="just">
              <a:lnSpc>
                <a:spcPct val="100000"/>
              </a:lnSpc>
            </a:pPr>
            <a:r>
              <a:rPr lang="it-IT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algn="just">
              <a:lnSpc>
                <a:spcPct val="100000"/>
              </a:lnSpc>
            </a:pPr>
            <a:r>
              <a:rPr lang="it-IT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	come se fosse debole e incapace</a:t>
            </a:r>
          </a:p>
          <a:p>
            <a:pPr algn="just">
              <a:lnSpc>
                <a:spcPct val="100000"/>
              </a:lnSpc>
            </a:pPr>
            <a:endParaRPr lang="it-IT" sz="100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it-IT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	Proporre una mediazione familiare</a:t>
            </a:r>
          </a:p>
          <a:p>
            <a:pPr algn="just">
              <a:lnSpc>
                <a:spcPct val="100000"/>
              </a:lnSpc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02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66B9F5C-6BF2-66A0-F1C5-B5199D594FE8}"/>
              </a:ext>
            </a:extLst>
          </p:cNvPr>
          <p:cNvSpPr txBox="1"/>
          <p:nvPr/>
        </p:nvSpPr>
        <p:spPr>
          <a:xfrm>
            <a:off x="958788" y="1766656"/>
            <a:ext cx="7696940" cy="36009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1800" b="1" i="0" u="none" strike="noStrike" baseline="0" dirty="0">
              <a:solidFill>
                <a:srgbClr val="000000"/>
              </a:solidFill>
              <a:latin typeface="The Hand" panose="03070502030502020204" pitchFamily="66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b="1" dirty="0">
              <a:latin typeface="The Hand" panose="03070502030502020204" pitchFamily="66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b="1" dirty="0">
              <a:latin typeface="The Hand" panose="03070502030502020204" pitchFamily="66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b="1" dirty="0">
              <a:latin typeface="The Hand" panose="03070502030502020204" pitchFamily="66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b="1" dirty="0">
              <a:latin typeface="The Hand" panose="03070502030502020204" pitchFamily="66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b="1" dirty="0">
              <a:latin typeface="The Hand" panose="03070502030502020204" pitchFamily="66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b="1" dirty="0">
              <a:latin typeface="The Hand" panose="03070502030502020204" pitchFamily="66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1800" b="1" i="0" u="none" strike="noStrike" baseline="0" dirty="0">
              <a:solidFill>
                <a:srgbClr val="000000"/>
              </a:solidFill>
              <a:latin typeface="The Hand" panose="03070502030502020204" pitchFamily="66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1800" b="1" i="0" u="none" strike="noStrike" baseline="0" dirty="0">
                <a:solidFill>
                  <a:srgbClr val="000000"/>
                </a:solidFill>
                <a:latin typeface="The Hand" panose="03070502030502020204" pitchFamily="66" charset="0"/>
              </a:rPr>
              <a:t>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b="1" cap="none" spc="0" normalizeH="0" dirty="0">
              <a:ln>
                <a:noFill/>
              </a:ln>
              <a:effectLst/>
              <a:uFillTx/>
              <a:latin typeface="The Hand" panose="03070502030502020204" pitchFamily="66" charset="0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1800" b="1" i="0" u="none" strike="noStrike" baseline="0" dirty="0">
              <a:solidFill>
                <a:srgbClr val="000000"/>
              </a:solidFill>
              <a:latin typeface="The Hand" panose="03070502030502020204" pitchFamily="66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b="1" cap="none" spc="0" normalizeH="0" dirty="0">
              <a:ln>
                <a:noFill/>
              </a:ln>
              <a:effectLst/>
              <a:uFillTx/>
              <a:latin typeface="The Hand" panose="03070502030502020204" pitchFamily="66" charset="0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3151823-0094-F312-D354-115D69B3B90A}"/>
              </a:ext>
            </a:extLst>
          </p:cNvPr>
          <p:cNvSpPr txBox="1"/>
          <p:nvPr/>
        </p:nvSpPr>
        <p:spPr>
          <a:xfrm>
            <a:off x="6719054" y="2437138"/>
            <a:ext cx="1804572" cy="1231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RISCOPERTA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DELLE PROPRIE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RISORSE E STRUMENTI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8D07DFF-6A32-7C05-EB1C-48DB6600BBA5}"/>
              </a:ext>
            </a:extLst>
          </p:cNvPr>
          <p:cNvSpPr txBox="1"/>
          <p:nvPr/>
        </p:nvSpPr>
        <p:spPr>
          <a:xfrm>
            <a:off x="4385569" y="4687409"/>
            <a:ext cx="1961965" cy="892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RESTITUZIONE DEL</a:t>
            </a:r>
          </a:p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SENSO DI AGENCY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7674C92-F783-6559-BB93-5CDA3FD29763}"/>
              </a:ext>
            </a:extLst>
          </p:cNvPr>
          <p:cNvSpPr txBox="1"/>
          <p:nvPr/>
        </p:nvSpPr>
        <p:spPr>
          <a:xfrm>
            <a:off x="1127464" y="2359748"/>
            <a:ext cx="2095129" cy="1200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AUTONOMIA E FUORIUSCITA DALLA VIOLENZA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1EC1730-B230-927A-933E-60BE9B1932D7}"/>
              </a:ext>
            </a:extLst>
          </p:cNvPr>
          <p:cNvSpPr txBox="1"/>
          <p:nvPr/>
        </p:nvSpPr>
        <p:spPr>
          <a:xfrm>
            <a:off x="1127464" y="1376039"/>
            <a:ext cx="7048870" cy="5078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3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RICORDA CHE……..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96971CAB-5309-736F-C41F-435D4AEAD1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6165" y="2639499"/>
            <a:ext cx="1908213" cy="157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6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3151823-0094-F312-D354-115D69B3B90A}"/>
              </a:ext>
            </a:extLst>
          </p:cNvPr>
          <p:cNvSpPr txBox="1"/>
          <p:nvPr/>
        </p:nvSpPr>
        <p:spPr>
          <a:xfrm>
            <a:off x="5156864" y="2283249"/>
            <a:ext cx="3366762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RASSEGNAZIONE (MINIMIZZAZIONE DEGLI AGITI VIOLENTI)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7674C92-F783-6559-BB93-5CDA3FD29763}"/>
              </a:ext>
            </a:extLst>
          </p:cNvPr>
          <p:cNvSpPr txBox="1"/>
          <p:nvPr/>
        </p:nvSpPr>
        <p:spPr>
          <a:xfrm>
            <a:off x="620374" y="2834306"/>
            <a:ext cx="2008049" cy="584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CONFUSIONE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1EC1730-B230-927A-933E-60BE9B1932D7}"/>
              </a:ext>
            </a:extLst>
          </p:cNvPr>
          <p:cNvSpPr txBox="1"/>
          <p:nvPr/>
        </p:nvSpPr>
        <p:spPr>
          <a:xfrm>
            <a:off x="266330" y="1167659"/>
            <a:ext cx="8744504" cy="1015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r>
              <a:rPr kumimoji="0" lang="it-IT" sz="33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…….. E CHE LA DONNA PROVA ALMENO UNA</a:t>
            </a:r>
            <a:r>
              <a:rPr lang="it-IT" sz="3300" b="1" dirty="0">
                <a:latin typeface="Calibri" panose="020F0502020204030204" pitchFamily="34" charset="0"/>
                <a:cs typeface="Calibri" panose="020F0502020204030204" pitchFamily="34" charset="0"/>
              </a:rPr>
              <a:t>, SPESSOPIU’, </a:t>
            </a:r>
            <a:r>
              <a:rPr kumimoji="0" lang="it-IT" sz="33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DELLE SEGUENTI EMOZIONI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705DBDE-D9E2-492D-DF16-764F92B40543}"/>
              </a:ext>
            </a:extLst>
          </p:cNvPr>
          <p:cNvSpPr txBox="1"/>
          <p:nvPr/>
        </p:nvSpPr>
        <p:spPr>
          <a:xfrm>
            <a:off x="3045041" y="2913028"/>
            <a:ext cx="1411549" cy="6155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PAURA DEL GIUDIZIO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33E03A0-4062-FEA4-D2D8-90AC0CCB17AD}"/>
              </a:ext>
            </a:extLst>
          </p:cNvPr>
          <p:cNvSpPr txBox="1"/>
          <p:nvPr/>
        </p:nvSpPr>
        <p:spPr>
          <a:xfrm>
            <a:off x="6072326" y="3651422"/>
            <a:ext cx="2938508" cy="12311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PAURA DEL MALTRATTANTE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CONTINUO STATO DI ALLERTA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73F01F2-1525-9094-FCBE-A1BAEAFC7860}"/>
              </a:ext>
            </a:extLst>
          </p:cNvPr>
          <p:cNvSpPr txBox="1"/>
          <p:nvPr/>
        </p:nvSpPr>
        <p:spPr>
          <a:xfrm>
            <a:off x="6338656" y="5180287"/>
            <a:ext cx="1846556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IMPOTENZA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FA4DFF9-90C3-3C68-29DA-94630C040793}"/>
              </a:ext>
            </a:extLst>
          </p:cNvPr>
          <p:cNvSpPr txBox="1"/>
          <p:nvPr/>
        </p:nvSpPr>
        <p:spPr>
          <a:xfrm>
            <a:off x="4456590" y="5805996"/>
            <a:ext cx="2796466" cy="6155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PAURA DI PERDERE I/LE PROPR* FIGL*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831F037-1A56-A902-6808-43542C11D29F}"/>
              </a:ext>
            </a:extLst>
          </p:cNvPr>
          <p:cNvSpPr txBox="1"/>
          <p:nvPr/>
        </p:nvSpPr>
        <p:spPr>
          <a:xfrm>
            <a:off x="1961965" y="5195228"/>
            <a:ext cx="1917577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UMILIAZIONE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2D1EFCE-0635-8D28-D36E-27A8A2642369}"/>
              </a:ext>
            </a:extLst>
          </p:cNvPr>
          <p:cNvSpPr txBox="1"/>
          <p:nvPr/>
        </p:nvSpPr>
        <p:spPr>
          <a:xfrm>
            <a:off x="1162975" y="4208016"/>
            <a:ext cx="2175029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VERGOGNA</a:t>
            </a: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95C01DB7-5BBB-8AE6-1D38-881A51805971}"/>
              </a:ext>
            </a:extLst>
          </p:cNvPr>
          <p:cNvSpPr/>
          <p:nvPr/>
        </p:nvSpPr>
        <p:spPr>
          <a:xfrm>
            <a:off x="3950562" y="3569362"/>
            <a:ext cx="1882065" cy="1558052"/>
          </a:xfrm>
          <a:prstGeom prst="ellipse">
            <a:avLst/>
          </a:prstGeom>
          <a:solidFill>
            <a:srgbClr val="FFC000"/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i="0" u="none" strike="noStrike" normalizeH="0" baseline="0" dirty="0">
              <a:solidFill>
                <a:srgbClr val="000000"/>
              </a:solidFill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  </a:t>
            </a:r>
            <a:r>
              <a:rPr kumimoji="0" lang="it-IT" sz="1800" b="1" i="0" u="none" strike="noStrike" normalizeH="0" baseline="0" dirty="0">
                <a:solidFill>
                  <a:srgbClr val="7030A0"/>
                </a:solidFill>
                <a:uFillTx/>
                <a:latin typeface="Arial"/>
                <a:ea typeface="Arial"/>
                <a:cs typeface="Arial"/>
                <a:sym typeface="Arial"/>
              </a:rPr>
              <a:t>DONNA</a:t>
            </a:r>
            <a:endParaRPr lang="it-IT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i="0" u="none" strike="noStrike" normalizeH="0" baseline="0" dirty="0">
              <a:solidFill>
                <a:srgbClr val="000000"/>
              </a:solidFill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i="0" u="none" strike="noStrike" normalizeH="0" baseline="0" dirty="0">
              <a:solidFill>
                <a:srgbClr val="000000"/>
              </a:solidFill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88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F3C168E-F4F1-8339-BEAF-AC98FCA59256}"/>
              </a:ext>
            </a:extLst>
          </p:cNvPr>
          <p:cNvSpPr txBox="1"/>
          <p:nvPr/>
        </p:nvSpPr>
        <p:spPr>
          <a:xfrm>
            <a:off x="381740" y="1464816"/>
            <a:ext cx="8291743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C7955D5-EB18-53F4-DC97-0D1348ED539C}"/>
              </a:ext>
            </a:extLst>
          </p:cNvPr>
          <p:cNvSpPr txBox="1"/>
          <p:nvPr/>
        </p:nvSpPr>
        <p:spPr>
          <a:xfrm>
            <a:off x="381740" y="1589103"/>
            <a:ext cx="7767961" cy="50783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TENERE A MENTE……….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le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emozioni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che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provano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le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donne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sopravvissute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alla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violenza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e la loro «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oscillazione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»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40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è NECESSARIO per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evitare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agire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ulteriore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violenza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vittimizzazione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secondaria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40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Raccontare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propriA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storia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riconoscere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di aver subito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violenza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è un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atto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fatica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, di dolore e di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coraggio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: per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questo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motivo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dobbiamo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trattare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con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cura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le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informazioni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che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ci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vengono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consegnate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prestare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attenzione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cosa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dice e a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cosa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2400" cap="all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cap="all" dirty="0" err="1">
                <a:latin typeface="Calibri" panose="020F0502020204030204" pitchFamily="34" charset="0"/>
                <a:cs typeface="Calibri" panose="020F0502020204030204" pitchFamily="34" charset="0"/>
              </a:rPr>
              <a:t>chiede</a:t>
            </a:r>
            <a:endParaRPr lang="en-US" sz="2400" cap="all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all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73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8957" y="531996"/>
            <a:ext cx="7224603" cy="1131412"/>
            <a:chOff x="-28568" y="0"/>
            <a:chExt cx="10887075" cy="17049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905000" cy="1647825"/>
            </a:xfrm>
            <a:custGeom>
              <a:avLst/>
              <a:gdLst/>
              <a:ahLst/>
              <a:cxnLst/>
              <a:rect l="l" t="t" r="r" b="b"/>
              <a:pathLst>
                <a:path w="1905000" h="1647825">
                  <a:moveTo>
                    <a:pt x="1904560" y="128557"/>
                  </a:moveTo>
                  <a:lnTo>
                    <a:pt x="1903531" y="184461"/>
                  </a:lnTo>
                  <a:lnTo>
                    <a:pt x="1900445" y="240293"/>
                  </a:lnTo>
                  <a:lnTo>
                    <a:pt x="1895306" y="295973"/>
                  </a:lnTo>
                  <a:lnTo>
                    <a:pt x="1888120" y="351424"/>
                  </a:lnTo>
                  <a:lnTo>
                    <a:pt x="1878899" y="406572"/>
                  </a:lnTo>
                  <a:lnTo>
                    <a:pt x="1867654" y="461347"/>
                  </a:lnTo>
                  <a:lnTo>
                    <a:pt x="1854401" y="515670"/>
                  </a:lnTo>
                  <a:lnTo>
                    <a:pt x="1839158" y="569466"/>
                  </a:lnTo>
                  <a:lnTo>
                    <a:pt x="1821944" y="622665"/>
                  </a:lnTo>
                  <a:lnTo>
                    <a:pt x="1802784" y="675196"/>
                  </a:lnTo>
                  <a:lnTo>
                    <a:pt x="1781703" y="726987"/>
                  </a:lnTo>
                  <a:lnTo>
                    <a:pt x="1758731" y="777965"/>
                  </a:lnTo>
                  <a:lnTo>
                    <a:pt x="1733898" y="828062"/>
                  </a:lnTo>
                  <a:lnTo>
                    <a:pt x="1707237" y="877213"/>
                  </a:lnTo>
                  <a:lnTo>
                    <a:pt x="1678785" y="925350"/>
                  </a:lnTo>
                  <a:lnTo>
                    <a:pt x="1648582" y="972405"/>
                  </a:lnTo>
                  <a:lnTo>
                    <a:pt x="1616667" y="1018316"/>
                  </a:lnTo>
                  <a:lnTo>
                    <a:pt x="1583083" y="1063024"/>
                  </a:lnTo>
                  <a:lnTo>
                    <a:pt x="1547875" y="1106465"/>
                  </a:lnTo>
                  <a:lnTo>
                    <a:pt x="1511094" y="1148579"/>
                  </a:lnTo>
                  <a:lnTo>
                    <a:pt x="1472788" y="1189310"/>
                  </a:lnTo>
                  <a:lnTo>
                    <a:pt x="1433007" y="1228606"/>
                  </a:lnTo>
                  <a:lnTo>
                    <a:pt x="1391807" y="1266411"/>
                  </a:lnTo>
                  <a:lnTo>
                    <a:pt x="1349245" y="1302673"/>
                  </a:lnTo>
                  <a:lnTo>
                    <a:pt x="1305377" y="1337343"/>
                  </a:lnTo>
                  <a:lnTo>
                    <a:pt x="1260261" y="1370376"/>
                  </a:lnTo>
                  <a:lnTo>
                    <a:pt x="1213959" y="1401726"/>
                  </a:lnTo>
                  <a:lnTo>
                    <a:pt x="1166537" y="1431350"/>
                  </a:lnTo>
                  <a:lnTo>
                    <a:pt x="1118057" y="1459208"/>
                  </a:lnTo>
                  <a:lnTo>
                    <a:pt x="1068582" y="1485264"/>
                  </a:lnTo>
                  <a:lnTo>
                    <a:pt x="1018181" y="1509481"/>
                  </a:lnTo>
                  <a:lnTo>
                    <a:pt x="966926" y="1531825"/>
                  </a:lnTo>
                  <a:lnTo>
                    <a:pt x="914883" y="1552268"/>
                  </a:lnTo>
                  <a:lnTo>
                    <a:pt x="862120" y="1570783"/>
                  </a:lnTo>
                  <a:lnTo>
                    <a:pt x="808712" y="1587343"/>
                  </a:lnTo>
                  <a:lnTo>
                    <a:pt x="754732" y="1601925"/>
                  </a:lnTo>
                  <a:lnTo>
                    <a:pt x="700253" y="1614510"/>
                  </a:lnTo>
                  <a:lnTo>
                    <a:pt x="645345" y="1625082"/>
                  </a:lnTo>
                  <a:lnTo>
                    <a:pt x="590084" y="1633626"/>
                  </a:lnTo>
                  <a:lnTo>
                    <a:pt x="534550" y="1640130"/>
                  </a:lnTo>
                  <a:lnTo>
                    <a:pt x="478814" y="1644586"/>
                  </a:lnTo>
                  <a:lnTo>
                    <a:pt x="422948" y="1646987"/>
                  </a:lnTo>
                  <a:lnTo>
                    <a:pt x="385673" y="1647444"/>
                  </a:lnTo>
                  <a:lnTo>
                    <a:pt x="367033" y="1647330"/>
                  </a:lnTo>
                  <a:lnTo>
                    <a:pt x="311145" y="1645615"/>
                  </a:lnTo>
                  <a:lnTo>
                    <a:pt x="255358" y="1641844"/>
                  </a:lnTo>
                  <a:lnTo>
                    <a:pt x="199745" y="1636022"/>
                  </a:lnTo>
                  <a:lnTo>
                    <a:pt x="144384" y="1628156"/>
                  </a:lnTo>
                  <a:lnTo>
                    <a:pt x="89353" y="1618259"/>
                  </a:lnTo>
                  <a:lnTo>
                    <a:pt x="34723" y="1606343"/>
                  </a:lnTo>
                  <a:lnTo>
                    <a:pt x="16613" y="1601925"/>
                  </a:lnTo>
                  <a:lnTo>
                    <a:pt x="0" y="1597655"/>
                  </a:lnTo>
                </a:path>
                <a:path w="1905000" h="1647825">
                  <a:moveTo>
                    <a:pt x="1899101" y="0"/>
                  </a:moveTo>
                  <a:lnTo>
                    <a:pt x="1902731" y="54029"/>
                  </a:lnTo>
                  <a:lnTo>
                    <a:pt x="1904446" y="109916"/>
                  </a:lnTo>
                  <a:lnTo>
                    <a:pt x="1904560" y="128557"/>
                  </a:lnTo>
                </a:path>
              </a:pathLst>
            </a:custGeom>
            <a:ln w="57136">
              <a:solidFill>
                <a:srgbClr val="FFFFFF"/>
              </a:solidFill>
            </a:ln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0858500" cy="1379855"/>
            </a:xfrm>
            <a:custGeom>
              <a:avLst/>
              <a:gdLst/>
              <a:ahLst/>
              <a:cxnLst/>
              <a:rect l="l" t="t" r="r" b="b"/>
              <a:pathLst>
                <a:path w="10858500" h="1379855">
                  <a:moveTo>
                    <a:pt x="10858066" y="1000157"/>
                  </a:moveTo>
                  <a:lnTo>
                    <a:pt x="0" y="1379329"/>
                  </a:lnTo>
                  <a:lnTo>
                    <a:pt x="0" y="0"/>
                  </a:lnTo>
                  <a:lnTo>
                    <a:pt x="10823140" y="0"/>
                  </a:lnTo>
                  <a:lnTo>
                    <a:pt x="10858066" y="1000157"/>
                  </a:lnTo>
                  <a:close/>
                </a:path>
              </a:pathLst>
            </a:custGeom>
            <a:solidFill>
              <a:srgbClr val="E44D25"/>
            </a:solidFill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4468907"/>
            <a:ext cx="1611788" cy="1851555"/>
          </a:xfrm>
          <a:custGeom>
            <a:avLst/>
            <a:gdLst/>
            <a:ahLst/>
            <a:cxnLst/>
            <a:rect l="l" t="t" r="r" b="b"/>
            <a:pathLst>
              <a:path w="2428875" h="2790190">
                <a:moveTo>
                  <a:pt x="2428315" y="1618876"/>
                </a:moveTo>
                <a:lnTo>
                  <a:pt x="2427827" y="1658605"/>
                </a:lnTo>
                <a:lnTo>
                  <a:pt x="2426365" y="1698311"/>
                </a:lnTo>
                <a:lnTo>
                  <a:pt x="2423928" y="1737968"/>
                </a:lnTo>
                <a:lnTo>
                  <a:pt x="2420520" y="1777554"/>
                </a:lnTo>
                <a:lnTo>
                  <a:pt x="2416140" y="1817044"/>
                </a:lnTo>
                <a:lnTo>
                  <a:pt x="2410793" y="1856415"/>
                </a:lnTo>
                <a:lnTo>
                  <a:pt x="2404481" y="1895642"/>
                </a:lnTo>
                <a:lnTo>
                  <a:pt x="2397208" y="1934703"/>
                </a:lnTo>
                <a:lnTo>
                  <a:pt x="2388979" y="1973574"/>
                </a:lnTo>
                <a:lnTo>
                  <a:pt x="2379799" y="2012231"/>
                </a:lnTo>
                <a:lnTo>
                  <a:pt x="2369672" y="2050651"/>
                </a:lnTo>
                <a:lnTo>
                  <a:pt x="2358606" y="2088811"/>
                </a:lnTo>
                <a:lnTo>
                  <a:pt x="2346607" y="2126688"/>
                </a:lnTo>
                <a:lnTo>
                  <a:pt x="2333681" y="2164259"/>
                </a:lnTo>
                <a:lnTo>
                  <a:pt x="2319838" y="2201502"/>
                </a:lnTo>
                <a:lnTo>
                  <a:pt x="2305085" y="2238393"/>
                </a:lnTo>
                <a:lnTo>
                  <a:pt x="2289430" y="2274912"/>
                </a:lnTo>
                <a:lnTo>
                  <a:pt x="2272884" y="2311035"/>
                </a:lnTo>
                <a:lnTo>
                  <a:pt x="2255457" y="2346741"/>
                </a:lnTo>
                <a:lnTo>
                  <a:pt x="2237159" y="2382009"/>
                </a:lnTo>
                <a:lnTo>
                  <a:pt x="2218001" y="2416818"/>
                </a:lnTo>
                <a:lnTo>
                  <a:pt x="2197994" y="2451145"/>
                </a:lnTo>
                <a:lnTo>
                  <a:pt x="2177151" y="2484971"/>
                </a:lnTo>
                <a:lnTo>
                  <a:pt x="2155484" y="2518276"/>
                </a:lnTo>
                <a:lnTo>
                  <a:pt x="2133007" y="2551039"/>
                </a:lnTo>
                <a:lnTo>
                  <a:pt x="2109732" y="2583240"/>
                </a:lnTo>
                <a:lnTo>
                  <a:pt x="2085674" y="2614860"/>
                </a:lnTo>
                <a:lnTo>
                  <a:pt x="2060846" y="2645881"/>
                </a:lnTo>
                <a:lnTo>
                  <a:pt x="2035265" y="2676283"/>
                </a:lnTo>
                <a:lnTo>
                  <a:pt x="2008946" y="2706047"/>
                </a:lnTo>
                <a:lnTo>
                  <a:pt x="1981904" y="2735157"/>
                </a:lnTo>
                <a:lnTo>
                  <a:pt x="1954156" y="2763595"/>
                </a:lnTo>
                <a:lnTo>
                  <a:pt x="1940022" y="2777557"/>
                </a:lnTo>
                <a:lnTo>
                  <a:pt x="1926926" y="2790179"/>
                </a:lnTo>
              </a:path>
              <a:path w="2428875" h="2790190">
                <a:moveTo>
                  <a:pt x="0" y="216919"/>
                </a:moveTo>
                <a:lnTo>
                  <a:pt x="46305" y="191154"/>
                </a:lnTo>
                <a:lnTo>
                  <a:pt x="81573" y="172856"/>
                </a:lnTo>
                <a:lnTo>
                  <a:pt x="117279" y="155429"/>
                </a:lnTo>
                <a:lnTo>
                  <a:pt x="153402" y="138883"/>
                </a:lnTo>
                <a:lnTo>
                  <a:pt x="189920" y="123229"/>
                </a:lnTo>
                <a:lnTo>
                  <a:pt x="226812" y="108476"/>
                </a:lnTo>
                <a:lnTo>
                  <a:pt x="264054" y="94632"/>
                </a:lnTo>
                <a:lnTo>
                  <a:pt x="301626" y="81707"/>
                </a:lnTo>
                <a:lnTo>
                  <a:pt x="339503" y="69708"/>
                </a:lnTo>
                <a:lnTo>
                  <a:pt x="377663" y="58642"/>
                </a:lnTo>
                <a:lnTo>
                  <a:pt x="416083" y="48515"/>
                </a:lnTo>
                <a:lnTo>
                  <a:pt x="454740" y="39335"/>
                </a:lnTo>
                <a:lnTo>
                  <a:pt x="493611" y="31106"/>
                </a:lnTo>
                <a:lnTo>
                  <a:pt x="532672" y="23833"/>
                </a:lnTo>
                <a:lnTo>
                  <a:pt x="571899" y="17521"/>
                </a:lnTo>
                <a:lnTo>
                  <a:pt x="611270" y="12174"/>
                </a:lnTo>
                <a:lnTo>
                  <a:pt x="650760" y="7795"/>
                </a:lnTo>
                <a:lnTo>
                  <a:pt x="690346" y="4386"/>
                </a:lnTo>
                <a:lnTo>
                  <a:pt x="730003" y="1950"/>
                </a:lnTo>
                <a:lnTo>
                  <a:pt x="769709" y="487"/>
                </a:lnTo>
                <a:lnTo>
                  <a:pt x="809438" y="0"/>
                </a:lnTo>
                <a:lnTo>
                  <a:pt x="829305" y="121"/>
                </a:lnTo>
                <a:lnTo>
                  <a:pt x="869023" y="1096"/>
                </a:lnTo>
                <a:lnTo>
                  <a:pt x="908710" y="3046"/>
                </a:lnTo>
                <a:lnTo>
                  <a:pt x="948332" y="5969"/>
                </a:lnTo>
                <a:lnTo>
                  <a:pt x="987876" y="9863"/>
                </a:lnTo>
                <a:lnTo>
                  <a:pt x="1027306" y="14727"/>
                </a:lnTo>
                <a:lnTo>
                  <a:pt x="1066611" y="20557"/>
                </a:lnTo>
                <a:lnTo>
                  <a:pt x="1105755" y="27349"/>
                </a:lnTo>
                <a:lnTo>
                  <a:pt x="1144727" y="35101"/>
                </a:lnTo>
                <a:lnTo>
                  <a:pt x="1183491" y="43806"/>
                </a:lnTo>
                <a:lnTo>
                  <a:pt x="1222035" y="53461"/>
                </a:lnTo>
                <a:lnTo>
                  <a:pt x="1260325" y="64057"/>
                </a:lnTo>
                <a:lnTo>
                  <a:pt x="1298350" y="75592"/>
                </a:lnTo>
                <a:lnTo>
                  <a:pt x="1336073" y="88054"/>
                </a:lnTo>
                <a:lnTo>
                  <a:pt x="1373486" y="101440"/>
                </a:lnTo>
                <a:lnTo>
                  <a:pt x="1410553" y="115739"/>
                </a:lnTo>
                <a:lnTo>
                  <a:pt x="1447263" y="130945"/>
                </a:lnTo>
                <a:lnTo>
                  <a:pt x="1483584" y="147045"/>
                </a:lnTo>
                <a:lnTo>
                  <a:pt x="1519505" y="164034"/>
                </a:lnTo>
                <a:lnTo>
                  <a:pt x="1554992" y="181896"/>
                </a:lnTo>
                <a:lnTo>
                  <a:pt x="1590035" y="200627"/>
                </a:lnTo>
                <a:lnTo>
                  <a:pt x="1624603" y="220210"/>
                </a:lnTo>
                <a:lnTo>
                  <a:pt x="1658685" y="240638"/>
                </a:lnTo>
                <a:lnTo>
                  <a:pt x="1692250" y="261893"/>
                </a:lnTo>
                <a:lnTo>
                  <a:pt x="1725289" y="283969"/>
                </a:lnTo>
                <a:lnTo>
                  <a:pt x="1757771" y="306845"/>
                </a:lnTo>
                <a:lnTo>
                  <a:pt x="1789687" y="330515"/>
                </a:lnTo>
                <a:lnTo>
                  <a:pt x="1821007" y="354958"/>
                </a:lnTo>
                <a:lnTo>
                  <a:pt x="1851723" y="380166"/>
                </a:lnTo>
                <a:lnTo>
                  <a:pt x="1881806" y="406116"/>
                </a:lnTo>
                <a:lnTo>
                  <a:pt x="1911248" y="432800"/>
                </a:lnTo>
                <a:lnTo>
                  <a:pt x="1940022" y="460195"/>
                </a:lnTo>
                <a:lnTo>
                  <a:pt x="1968119" y="488292"/>
                </a:lnTo>
                <a:lnTo>
                  <a:pt x="1995514" y="517066"/>
                </a:lnTo>
                <a:lnTo>
                  <a:pt x="2022198" y="546508"/>
                </a:lnTo>
                <a:lnTo>
                  <a:pt x="2048148" y="576591"/>
                </a:lnTo>
                <a:lnTo>
                  <a:pt x="2073356" y="607307"/>
                </a:lnTo>
                <a:lnTo>
                  <a:pt x="2097799" y="638627"/>
                </a:lnTo>
                <a:lnTo>
                  <a:pt x="2121469" y="670543"/>
                </a:lnTo>
                <a:lnTo>
                  <a:pt x="2144345" y="703025"/>
                </a:lnTo>
                <a:lnTo>
                  <a:pt x="2166420" y="736064"/>
                </a:lnTo>
                <a:lnTo>
                  <a:pt x="2187675" y="769629"/>
                </a:lnTo>
                <a:lnTo>
                  <a:pt x="2208104" y="803711"/>
                </a:lnTo>
                <a:lnTo>
                  <a:pt x="2227686" y="838279"/>
                </a:lnTo>
                <a:lnTo>
                  <a:pt x="2246417" y="873322"/>
                </a:lnTo>
                <a:lnTo>
                  <a:pt x="2264280" y="908809"/>
                </a:lnTo>
                <a:lnTo>
                  <a:pt x="2281269" y="944729"/>
                </a:lnTo>
                <a:lnTo>
                  <a:pt x="2297369" y="981050"/>
                </a:lnTo>
                <a:lnTo>
                  <a:pt x="2312575" y="1017761"/>
                </a:lnTo>
                <a:lnTo>
                  <a:pt x="2326873" y="1054828"/>
                </a:lnTo>
                <a:lnTo>
                  <a:pt x="2340260" y="1092240"/>
                </a:lnTo>
                <a:lnTo>
                  <a:pt x="2352722" y="1129964"/>
                </a:lnTo>
                <a:lnTo>
                  <a:pt x="2364257" y="1167989"/>
                </a:lnTo>
                <a:lnTo>
                  <a:pt x="2374853" y="1206279"/>
                </a:lnTo>
                <a:lnTo>
                  <a:pt x="2384508" y="1244823"/>
                </a:lnTo>
                <a:lnTo>
                  <a:pt x="2393212" y="1283587"/>
                </a:lnTo>
                <a:lnTo>
                  <a:pt x="2400964" y="1322559"/>
                </a:lnTo>
                <a:lnTo>
                  <a:pt x="2407757" y="1361703"/>
                </a:lnTo>
                <a:lnTo>
                  <a:pt x="2413587" y="1401008"/>
                </a:lnTo>
                <a:lnTo>
                  <a:pt x="2418451" y="1440439"/>
                </a:lnTo>
                <a:lnTo>
                  <a:pt x="2422346" y="1479983"/>
                </a:lnTo>
                <a:lnTo>
                  <a:pt x="2425268" y="1519604"/>
                </a:lnTo>
                <a:lnTo>
                  <a:pt x="2427218" y="1559291"/>
                </a:lnTo>
                <a:lnTo>
                  <a:pt x="2428193" y="1599009"/>
                </a:lnTo>
                <a:lnTo>
                  <a:pt x="2428315" y="1618876"/>
                </a:lnTo>
              </a:path>
            </a:pathLst>
          </a:custGeom>
          <a:ln w="57136">
            <a:solidFill>
              <a:srgbClr val="FFFFFF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6" name="object 6"/>
          <p:cNvSpPr/>
          <p:nvPr/>
        </p:nvSpPr>
        <p:spPr>
          <a:xfrm>
            <a:off x="7709522" y="531996"/>
            <a:ext cx="1434807" cy="1049242"/>
          </a:xfrm>
          <a:custGeom>
            <a:avLst/>
            <a:gdLst/>
            <a:ahLst/>
            <a:cxnLst/>
            <a:rect l="l" t="t" r="r" b="b"/>
            <a:pathLst>
              <a:path w="2162175" h="1581150">
                <a:moveTo>
                  <a:pt x="2161675" y="1236027"/>
                </a:moveTo>
                <a:lnTo>
                  <a:pt x="2125283" y="1268658"/>
                </a:lnTo>
                <a:lnTo>
                  <a:pt x="2088883" y="1298906"/>
                </a:lnTo>
                <a:lnTo>
                  <a:pt x="2051396" y="1327793"/>
                </a:lnTo>
                <a:lnTo>
                  <a:pt x="2012872" y="1355280"/>
                </a:lnTo>
                <a:lnTo>
                  <a:pt x="1973360" y="1381332"/>
                </a:lnTo>
                <a:lnTo>
                  <a:pt x="1932915" y="1405912"/>
                </a:lnTo>
                <a:lnTo>
                  <a:pt x="1891596" y="1428986"/>
                </a:lnTo>
                <a:lnTo>
                  <a:pt x="1849455" y="1450522"/>
                </a:lnTo>
                <a:lnTo>
                  <a:pt x="1806548" y="1470495"/>
                </a:lnTo>
                <a:lnTo>
                  <a:pt x="1762934" y="1488874"/>
                </a:lnTo>
                <a:lnTo>
                  <a:pt x="1718676" y="1505635"/>
                </a:lnTo>
                <a:lnTo>
                  <a:pt x="1673832" y="1520756"/>
                </a:lnTo>
                <a:lnTo>
                  <a:pt x="1628458" y="1534216"/>
                </a:lnTo>
                <a:lnTo>
                  <a:pt x="1582620" y="1545997"/>
                </a:lnTo>
                <a:lnTo>
                  <a:pt x="1536382" y="1556083"/>
                </a:lnTo>
                <a:lnTo>
                  <a:pt x="1489804" y="1564460"/>
                </a:lnTo>
                <a:lnTo>
                  <a:pt x="1442947" y="1571117"/>
                </a:lnTo>
                <a:lnTo>
                  <a:pt x="1395876" y="1576045"/>
                </a:lnTo>
                <a:lnTo>
                  <a:pt x="1348659" y="1579236"/>
                </a:lnTo>
                <a:lnTo>
                  <a:pt x="1301355" y="1580688"/>
                </a:lnTo>
                <a:lnTo>
                  <a:pt x="1285578" y="1580785"/>
                </a:lnTo>
                <a:lnTo>
                  <a:pt x="1269801" y="1580688"/>
                </a:lnTo>
                <a:lnTo>
                  <a:pt x="1222498" y="1579236"/>
                </a:lnTo>
                <a:lnTo>
                  <a:pt x="1175280" y="1576045"/>
                </a:lnTo>
                <a:lnTo>
                  <a:pt x="1128210" y="1571117"/>
                </a:lnTo>
                <a:lnTo>
                  <a:pt x="1081352" y="1564460"/>
                </a:lnTo>
                <a:lnTo>
                  <a:pt x="1034774" y="1556083"/>
                </a:lnTo>
                <a:lnTo>
                  <a:pt x="988536" y="1545997"/>
                </a:lnTo>
                <a:lnTo>
                  <a:pt x="942698" y="1534216"/>
                </a:lnTo>
                <a:lnTo>
                  <a:pt x="897325" y="1520756"/>
                </a:lnTo>
                <a:lnTo>
                  <a:pt x="852480" y="1505635"/>
                </a:lnTo>
                <a:lnTo>
                  <a:pt x="808222" y="1488874"/>
                </a:lnTo>
                <a:lnTo>
                  <a:pt x="764609" y="1470495"/>
                </a:lnTo>
                <a:lnTo>
                  <a:pt x="721701" y="1450522"/>
                </a:lnTo>
                <a:lnTo>
                  <a:pt x="679561" y="1428986"/>
                </a:lnTo>
                <a:lnTo>
                  <a:pt x="638241" y="1405912"/>
                </a:lnTo>
                <a:lnTo>
                  <a:pt x="597797" y="1381332"/>
                </a:lnTo>
                <a:lnTo>
                  <a:pt x="558284" y="1355280"/>
                </a:lnTo>
                <a:lnTo>
                  <a:pt x="519760" y="1327793"/>
                </a:lnTo>
                <a:lnTo>
                  <a:pt x="482273" y="1298906"/>
                </a:lnTo>
                <a:lnTo>
                  <a:pt x="445873" y="1268658"/>
                </a:lnTo>
                <a:lnTo>
                  <a:pt x="410611" y="1237090"/>
                </a:lnTo>
                <a:lnTo>
                  <a:pt x="376537" y="1204248"/>
                </a:lnTo>
                <a:lnTo>
                  <a:pt x="343694" y="1170173"/>
                </a:lnTo>
                <a:lnTo>
                  <a:pt x="312127" y="1134911"/>
                </a:lnTo>
                <a:lnTo>
                  <a:pt x="281878" y="1098511"/>
                </a:lnTo>
                <a:lnTo>
                  <a:pt x="252992" y="1061024"/>
                </a:lnTo>
                <a:lnTo>
                  <a:pt x="225504" y="1022500"/>
                </a:lnTo>
                <a:lnTo>
                  <a:pt x="199452" y="982988"/>
                </a:lnTo>
                <a:lnTo>
                  <a:pt x="174872" y="942543"/>
                </a:lnTo>
                <a:lnTo>
                  <a:pt x="151799" y="901224"/>
                </a:lnTo>
                <a:lnTo>
                  <a:pt x="130262" y="859083"/>
                </a:lnTo>
                <a:lnTo>
                  <a:pt x="110290" y="816176"/>
                </a:lnTo>
                <a:lnTo>
                  <a:pt x="91910" y="772562"/>
                </a:lnTo>
                <a:lnTo>
                  <a:pt x="75149" y="728304"/>
                </a:lnTo>
                <a:lnTo>
                  <a:pt x="60029" y="683460"/>
                </a:lnTo>
                <a:lnTo>
                  <a:pt x="46568" y="638086"/>
                </a:lnTo>
                <a:lnTo>
                  <a:pt x="34787" y="592248"/>
                </a:lnTo>
                <a:lnTo>
                  <a:pt x="24702" y="546010"/>
                </a:lnTo>
                <a:lnTo>
                  <a:pt x="16325" y="499432"/>
                </a:lnTo>
                <a:lnTo>
                  <a:pt x="9668" y="452575"/>
                </a:lnTo>
                <a:lnTo>
                  <a:pt x="4740" y="405504"/>
                </a:lnTo>
                <a:lnTo>
                  <a:pt x="1548" y="358287"/>
                </a:lnTo>
                <a:lnTo>
                  <a:pt x="96" y="310983"/>
                </a:lnTo>
                <a:lnTo>
                  <a:pt x="0" y="295206"/>
                </a:lnTo>
                <a:lnTo>
                  <a:pt x="96" y="279429"/>
                </a:lnTo>
                <a:lnTo>
                  <a:pt x="1548" y="232126"/>
                </a:lnTo>
                <a:lnTo>
                  <a:pt x="4740" y="184908"/>
                </a:lnTo>
                <a:lnTo>
                  <a:pt x="9668" y="137838"/>
                </a:lnTo>
                <a:lnTo>
                  <a:pt x="16325" y="90980"/>
                </a:lnTo>
                <a:lnTo>
                  <a:pt x="24702" y="44402"/>
                </a:lnTo>
                <a:lnTo>
                  <a:pt x="31236" y="13534"/>
                </a:lnTo>
                <a:lnTo>
                  <a:pt x="34363" y="0"/>
                </a:lnTo>
              </a:path>
            </a:pathLst>
          </a:custGeom>
          <a:ln w="57136">
            <a:solidFill>
              <a:srgbClr val="FFFFFF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grpSp>
        <p:nvGrpSpPr>
          <p:cNvPr id="7" name="object 7"/>
          <p:cNvGrpSpPr/>
          <p:nvPr/>
        </p:nvGrpSpPr>
        <p:grpSpPr>
          <a:xfrm>
            <a:off x="7722745" y="5966820"/>
            <a:ext cx="1421323" cy="353961"/>
            <a:chOff x="11637747" y="8189979"/>
            <a:chExt cx="2141855" cy="533400"/>
          </a:xfrm>
        </p:grpSpPr>
        <p:sp>
          <p:nvSpPr>
            <p:cNvPr id="8" name="object 8"/>
            <p:cNvSpPr/>
            <p:nvPr/>
          </p:nvSpPr>
          <p:spPr>
            <a:xfrm>
              <a:off x="11637747" y="8189979"/>
              <a:ext cx="2141855" cy="533400"/>
            </a:xfrm>
            <a:custGeom>
              <a:avLst/>
              <a:gdLst/>
              <a:ahLst/>
              <a:cxnLst/>
              <a:rect l="l" t="t" r="r" b="b"/>
              <a:pathLst>
                <a:path w="2141855" h="533400">
                  <a:moveTo>
                    <a:pt x="0" y="532908"/>
                  </a:moveTo>
                  <a:lnTo>
                    <a:pt x="18609" y="0"/>
                  </a:lnTo>
                  <a:lnTo>
                    <a:pt x="2141750" y="74141"/>
                  </a:lnTo>
                  <a:lnTo>
                    <a:pt x="2141750" y="532908"/>
                  </a:lnTo>
                  <a:lnTo>
                    <a:pt x="0" y="532908"/>
                  </a:lnTo>
                  <a:close/>
                </a:path>
              </a:pathLst>
            </a:custGeom>
            <a:solidFill>
              <a:srgbClr val="E44D25"/>
            </a:solidFill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941597" y="8380068"/>
              <a:ext cx="1552217" cy="228547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320175" y="773070"/>
            <a:ext cx="2200459" cy="348483"/>
          </a:xfrm>
          <a:prstGeom prst="rect">
            <a:avLst/>
          </a:prstGeom>
        </p:spPr>
        <p:txBody>
          <a:bodyPr vert="horz" wrap="square" lIns="0" tIns="10535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83"/>
              </a:spcBef>
            </a:pPr>
            <a:r>
              <a:rPr sz="2157" b="1" spc="22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157" b="1" spc="7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57" b="1" spc="-2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157" b="1" spc="7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157" b="1" spc="-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57" b="1" spc="-76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2157" b="1" spc="-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57" b="1" spc="-16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57" b="1" spc="7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57" b="1" spc="-16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57" b="1" spc="139" dirty="0">
                <a:solidFill>
                  <a:srgbClr val="FFFFFF"/>
                </a:solidFill>
                <a:latin typeface="Trebuchet MS"/>
                <a:cs typeface="Trebuchet MS"/>
              </a:rPr>
              <a:t>acc</a:t>
            </a:r>
            <a:r>
              <a:rPr sz="2157" b="1" spc="7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57" b="1" spc="149" dirty="0">
                <a:solidFill>
                  <a:srgbClr val="FFFFFF"/>
                </a:solidFill>
                <a:latin typeface="Trebuchet MS"/>
                <a:cs typeface="Trebuchet MS"/>
              </a:rPr>
              <a:t>ss</a:t>
            </a:r>
            <a:r>
              <a:rPr sz="2157" b="1" spc="-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2157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65064" y="1733819"/>
            <a:ext cx="1452084" cy="653143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ts val="3109"/>
              </a:lnSpc>
              <a:spcBef>
                <a:spcPts val="86"/>
              </a:spcBef>
            </a:pPr>
            <a:r>
              <a:rPr sz="2654" b="1" spc="-229" dirty="0">
                <a:solidFill>
                  <a:srgbClr val="E4E4E4"/>
                </a:solidFill>
                <a:latin typeface="Trebuchet MS"/>
                <a:cs typeface="Trebuchet MS"/>
              </a:rPr>
              <a:t>2.246</a:t>
            </a:r>
            <a:endParaRPr sz="2654">
              <a:latin typeface="Trebuchet MS"/>
              <a:cs typeface="Trebuchet MS"/>
            </a:endParaRPr>
          </a:p>
          <a:p>
            <a:pPr marL="8428">
              <a:lnSpc>
                <a:spcPts val="1875"/>
              </a:lnSpc>
            </a:pPr>
            <a:r>
              <a:rPr sz="1626" b="1" spc="4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626" b="1" spc="60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626" b="1" spc="8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626" b="1" spc="5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1626" b="1" spc="56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626" b="1" spc="-93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26" b="1" spc="8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626" b="1" spc="100" dirty="0">
                <a:solidFill>
                  <a:srgbClr val="FFFFFF"/>
                </a:solidFill>
                <a:latin typeface="Trebuchet MS"/>
                <a:cs typeface="Trebuchet MS"/>
              </a:rPr>
              <a:t>cc</a:t>
            </a:r>
            <a:r>
              <a:rPr sz="1626" b="1" spc="8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626" b="1" spc="4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626" b="1" spc="-1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626" b="1" spc="56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1626">
              <a:latin typeface="Trebuchet MS"/>
              <a:cs typeface="Trebuchet MS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51104" y="3773787"/>
            <a:ext cx="3355538" cy="1895784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578343" y="5027274"/>
            <a:ext cx="347641" cy="147644"/>
          </a:xfrm>
          <a:prstGeom prst="rect">
            <a:avLst/>
          </a:prstGeom>
        </p:spPr>
        <p:txBody>
          <a:bodyPr vert="horz" wrap="square" lIns="0" tIns="9691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76"/>
              </a:spcBef>
            </a:pPr>
            <a:r>
              <a:rPr sz="896" b="1" spc="-103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896" b="1" spc="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896" b="1" spc="2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896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49515" y="4714709"/>
            <a:ext cx="886167" cy="343427"/>
          </a:xfrm>
          <a:prstGeom prst="rect">
            <a:avLst/>
          </a:prstGeom>
        </p:spPr>
        <p:txBody>
          <a:bodyPr vert="horz" wrap="square" lIns="0" tIns="1727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135"/>
              </a:spcBef>
            </a:pPr>
            <a:r>
              <a:rPr sz="1128" b="1" spc="-17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1128" b="1" spc="4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128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128" b="1" spc="20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128" b="1" spc="-53" dirty="0">
                <a:solidFill>
                  <a:srgbClr val="FFFFFF"/>
                </a:solidFill>
                <a:latin typeface="Trebuchet MS"/>
                <a:cs typeface="Trebuchet MS"/>
              </a:rPr>
              <a:t>ì</a:t>
            </a:r>
            <a:r>
              <a:rPr sz="1128" b="1" spc="53" dirty="0">
                <a:solidFill>
                  <a:srgbClr val="FFFFFF"/>
                </a:solidFill>
                <a:latin typeface="Trebuchet MS"/>
                <a:cs typeface="Trebuchet MS"/>
              </a:rPr>
              <a:t>-</a:t>
            </a:r>
            <a:r>
              <a:rPr sz="1128" b="1" spc="7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1128" b="1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128" b="1" spc="6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128" b="1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128" b="1" spc="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128" b="1" spc="4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128">
              <a:latin typeface="Trebuchet MS"/>
              <a:cs typeface="Trebuchet MS"/>
            </a:endParaRPr>
          </a:p>
          <a:p>
            <a:pPr marL="464789">
              <a:lnSpc>
                <a:spcPct val="100000"/>
              </a:lnSpc>
              <a:spcBef>
                <a:spcPts val="70"/>
              </a:spcBef>
            </a:pPr>
            <a:r>
              <a:rPr sz="896" b="1" spc="-33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1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896" b="1" spc="3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896" b="1" spc="-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896" b="1" spc="-53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896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23386" y="3674874"/>
            <a:ext cx="724778" cy="439923"/>
          </a:xfrm>
          <a:prstGeom prst="rect">
            <a:avLst/>
          </a:prstGeom>
        </p:spPr>
        <p:txBody>
          <a:bodyPr vert="horz" wrap="square" lIns="0" tIns="800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ts val="1314"/>
              </a:lnSpc>
              <a:spcBef>
                <a:spcPts val="63"/>
              </a:spcBef>
              <a:tabLst>
                <a:tab pos="715935" algn="l"/>
              </a:tabLst>
            </a:pPr>
            <a:r>
              <a:rPr sz="1128" b="1" u="heavy" spc="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Piacenza	</a:t>
            </a:r>
            <a:endParaRPr sz="1128">
              <a:latin typeface="Trebuchet MS"/>
              <a:cs typeface="Trebuchet MS"/>
            </a:endParaRPr>
          </a:p>
          <a:p>
            <a:pPr marR="100290" algn="r">
              <a:lnSpc>
                <a:spcPts val="989"/>
              </a:lnSpc>
            </a:pPr>
            <a:r>
              <a:rPr sz="896" b="1" spc="-103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1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896" b="1" spc="3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896" b="1" spc="-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896" b="1" spc="-53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96" b="1" spc="3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896">
              <a:latin typeface="Trebuchet MS"/>
              <a:cs typeface="Trebuchet MS"/>
            </a:endParaRPr>
          </a:p>
          <a:p>
            <a:pPr marR="100290" algn="r">
              <a:lnSpc>
                <a:spcPts val="1029"/>
              </a:lnSpc>
            </a:pPr>
            <a:r>
              <a:rPr sz="896" b="1" spc="-33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896" b="1" spc="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896" b="1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896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30922" y="4824983"/>
            <a:ext cx="498495" cy="433603"/>
          </a:xfrm>
          <a:prstGeom prst="rect">
            <a:avLst/>
          </a:prstGeom>
        </p:spPr>
        <p:txBody>
          <a:bodyPr vert="horz" wrap="square" lIns="0" tIns="800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06">
              <a:lnSpc>
                <a:spcPts val="1291"/>
              </a:lnSpc>
              <a:spcBef>
                <a:spcPts val="63"/>
              </a:spcBef>
            </a:pPr>
            <a:r>
              <a:rPr sz="1128" b="1" u="heavy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Parma</a:t>
            </a:r>
            <a:r>
              <a:rPr sz="1128" b="1" u="heavy" spc="-1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 </a:t>
            </a:r>
            <a:endParaRPr sz="1128">
              <a:latin typeface="Trebuchet MS"/>
              <a:cs typeface="Trebuchet MS"/>
            </a:endParaRPr>
          </a:p>
          <a:p>
            <a:pPr marR="49724" algn="r">
              <a:lnSpc>
                <a:spcPts val="962"/>
              </a:lnSpc>
            </a:pPr>
            <a:r>
              <a:rPr sz="896" b="1" spc="-103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1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896" b="1" spc="3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896" b="1" spc="-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896" b="1" spc="-53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96" b="1" spc="3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896">
              <a:latin typeface="Trebuchet MS"/>
              <a:cs typeface="Trebuchet MS"/>
            </a:endParaRPr>
          </a:p>
          <a:p>
            <a:pPr marR="49724" algn="r">
              <a:lnSpc>
                <a:spcPts val="1029"/>
              </a:lnSpc>
            </a:pPr>
            <a:r>
              <a:rPr sz="896" b="1" spc="-2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896" b="1" spc="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896" b="1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896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15648" y="3504706"/>
            <a:ext cx="952324" cy="496389"/>
          </a:xfrm>
          <a:prstGeom prst="rect">
            <a:avLst/>
          </a:prstGeom>
        </p:spPr>
        <p:txBody>
          <a:bodyPr vert="horz" wrap="square" lIns="0" tIns="3286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259"/>
              </a:spcBef>
            </a:pPr>
            <a:r>
              <a:rPr sz="1128" b="1" u="heavy" spc="5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R</a:t>
            </a:r>
            <a:r>
              <a:rPr sz="1128" b="1" u="heavy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e</a:t>
            </a:r>
            <a:r>
              <a:rPr sz="1128" b="1" u="heavy" spc="14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gg</a:t>
            </a:r>
            <a:r>
              <a:rPr sz="1128" b="1" u="heavy" spc="-5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i</a:t>
            </a:r>
            <a:r>
              <a:rPr sz="1128" b="1" u="heavy" spc="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o</a:t>
            </a:r>
            <a:r>
              <a:rPr sz="1128" b="1" u="heavy" spc="-7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 </a:t>
            </a:r>
            <a:r>
              <a:rPr sz="1128" b="1" u="heavy" spc="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E</a:t>
            </a:r>
            <a:r>
              <a:rPr sz="1128" b="1" u="heavy" spc="7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m</a:t>
            </a:r>
            <a:r>
              <a:rPr sz="1128" b="1" u="heavy" spc="-5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i</a:t>
            </a:r>
            <a:r>
              <a:rPr sz="1128" b="1" u="heavy" spc="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l</a:t>
            </a:r>
            <a:r>
              <a:rPr sz="1128" b="1" u="heavy" spc="-5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i</a:t>
            </a:r>
            <a:r>
              <a:rPr sz="1128" b="1" u="heavy" spc="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a</a:t>
            </a:r>
            <a:endParaRPr sz="1128">
              <a:latin typeface="Trebuchet MS"/>
              <a:cs typeface="Trebuchet MS"/>
            </a:endParaRPr>
          </a:p>
          <a:p>
            <a:pPr marR="3371" algn="r">
              <a:lnSpc>
                <a:spcPts val="1029"/>
              </a:lnSpc>
              <a:spcBef>
                <a:spcPts val="169"/>
              </a:spcBef>
            </a:pPr>
            <a:r>
              <a:rPr sz="896" b="1" spc="-103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1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896" b="1" spc="3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896" b="1" spc="-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896" b="1" spc="-53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96" b="1" spc="3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896">
              <a:latin typeface="Trebuchet MS"/>
              <a:cs typeface="Trebuchet MS"/>
            </a:endParaRPr>
          </a:p>
          <a:p>
            <a:pPr marR="3371" algn="r">
              <a:lnSpc>
                <a:spcPts val="1029"/>
              </a:lnSpc>
            </a:pPr>
            <a:r>
              <a:rPr sz="896" b="1" spc="-2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896" b="1" spc="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896" b="1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896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70268" y="5395623"/>
            <a:ext cx="421382" cy="266266"/>
          </a:xfrm>
          <a:prstGeom prst="rect">
            <a:avLst/>
          </a:prstGeom>
        </p:spPr>
        <p:txBody>
          <a:bodyPr vert="horz" wrap="square" lIns="0" tIns="9691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ts val="1029"/>
              </a:lnSpc>
              <a:spcBef>
                <a:spcPts val="76"/>
              </a:spcBef>
            </a:pPr>
            <a:r>
              <a:rPr sz="896" b="1" spc="-2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1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896" b="1" spc="3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896" b="1" spc="-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896" b="1" spc="-53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896">
              <a:latin typeface="Trebuchet MS"/>
              <a:cs typeface="Trebuchet MS"/>
            </a:endParaRPr>
          </a:p>
          <a:p>
            <a:pPr marL="69529">
              <a:lnSpc>
                <a:spcPts val="1029"/>
              </a:lnSpc>
            </a:pPr>
            <a:r>
              <a:rPr sz="896" b="1" spc="-3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896" b="1" spc="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896" b="1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896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19556" y="5229417"/>
            <a:ext cx="570552" cy="188358"/>
          </a:xfrm>
          <a:prstGeom prst="rect">
            <a:avLst/>
          </a:prstGeom>
        </p:spPr>
        <p:txBody>
          <a:bodyPr vert="horz" wrap="square" lIns="0" tIns="800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3"/>
              </a:spcBef>
            </a:pPr>
            <a:r>
              <a:rPr sz="1128" b="1" spc="126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128" b="1" spc="4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128" b="1" spc="6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128" b="1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128" b="1" spc="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128" b="1" spc="4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128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09858" y="5389643"/>
            <a:ext cx="693174" cy="538948"/>
          </a:xfrm>
          <a:prstGeom prst="rect">
            <a:avLst/>
          </a:prstGeom>
        </p:spPr>
        <p:txBody>
          <a:bodyPr vert="horz" wrap="square" lIns="0" tIns="56044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441"/>
              </a:spcBef>
            </a:pPr>
            <a:r>
              <a:rPr sz="1128" u="heavy" spc="-9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28" b="1" u="heavy" spc="5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Bologna</a:t>
            </a:r>
            <a:r>
              <a:rPr sz="1128" b="1" u="heavy" spc="-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 </a:t>
            </a:r>
            <a:endParaRPr sz="1128">
              <a:latin typeface="Trebuchet MS"/>
              <a:cs typeface="Trebuchet MS"/>
            </a:endParaRPr>
          </a:p>
          <a:p>
            <a:pPr marL="190466">
              <a:lnSpc>
                <a:spcPts val="1029"/>
              </a:lnSpc>
              <a:spcBef>
                <a:spcPts val="319"/>
              </a:spcBef>
            </a:pPr>
            <a:r>
              <a:rPr sz="896" b="1" spc="20" dirty="0">
                <a:solidFill>
                  <a:srgbClr val="FFFFFF"/>
                </a:solidFill>
                <a:latin typeface="Trebuchet MS"/>
                <a:cs typeface="Trebuchet MS"/>
              </a:rPr>
              <a:t>6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1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896" b="1" spc="3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896" b="1" spc="-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896" b="1" spc="-53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896">
              <a:latin typeface="Trebuchet MS"/>
              <a:cs typeface="Trebuchet MS"/>
            </a:endParaRPr>
          </a:p>
          <a:p>
            <a:pPr marL="252410">
              <a:lnSpc>
                <a:spcPts val="1029"/>
              </a:lnSpc>
            </a:pPr>
            <a:r>
              <a:rPr sz="896" b="1" spc="3" dirty="0">
                <a:solidFill>
                  <a:srgbClr val="FFFFFF"/>
                </a:solidFill>
                <a:latin typeface="Trebuchet MS"/>
                <a:cs typeface="Trebuchet MS"/>
              </a:rPr>
              <a:t>9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896" b="1" spc="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896" b="1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896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62977" y="3472657"/>
            <a:ext cx="513665" cy="439923"/>
          </a:xfrm>
          <a:prstGeom prst="rect">
            <a:avLst/>
          </a:prstGeom>
        </p:spPr>
        <p:txBody>
          <a:bodyPr vert="horz" wrap="square" lIns="0" tIns="800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ts val="1314"/>
              </a:lnSpc>
              <a:spcBef>
                <a:spcPts val="63"/>
              </a:spcBef>
            </a:pPr>
            <a:r>
              <a:rPr sz="1128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Ferrara</a:t>
            </a:r>
            <a:endParaRPr sz="1128">
              <a:latin typeface="Trebuchet MS"/>
              <a:cs typeface="Trebuchet MS"/>
            </a:endParaRPr>
          </a:p>
          <a:p>
            <a:pPr marR="3371" algn="r">
              <a:lnSpc>
                <a:spcPts val="989"/>
              </a:lnSpc>
            </a:pPr>
            <a:r>
              <a:rPr sz="896" b="1" spc="-103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1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896" b="1" spc="3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896" b="1" spc="-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896" b="1" spc="-53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96" b="1" spc="3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896">
              <a:latin typeface="Trebuchet MS"/>
              <a:cs typeface="Trebuchet MS"/>
            </a:endParaRPr>
          </a:p>
          <a:p>
            <a:pPr marR="3371" algn="r">
              <a:lnSpc>
                <a:spcPts val="1029"/>
              </a:lnSpc>
            </a:pPr>
            <a:r>
              <a:rPr sz="896" b="1" spc="-33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896" b="1" spc="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896" b="1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896">
              <a:latin typeface="Trebuchet MS"/>
              <a:cs typeface="Trebuchet M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032825" y="3648680"/>
            <a:ext cx="3906216" cy="1990189"/>
            <a:chOff x="4570299" y="4696669"/>
            <a:chExt cx="5886450" cy="2999105"/>
          </a:xfrm>
        </p:grpSpPr>
        <p:sp>
          <p:nvSpPr>
            <p:cNvPr id="23" name="object 23"/>
            <p:cNvSpPr/>
            <p:nvPr/>
          </p:nvSpPr>
          <p:spPr>
            <a:xfrm>
              <a:off x="8789639" y="6620646"/>
              <a:ext cx="517525" cy="340360"/>
            </a:xfrm>
            <a:custGeom>
              <a:avLst/>
              <a:gdLst/>
              <a:ahLst/>
              <a:cxnLst/>
              <a:rect l="l" t="t" r="r" b="b"/>
              <a:pathLst>
                <a:path w="517525" h="340359">
                  <a:moveTo>
                    <a:pt x="517231" y="0"/>
                  </a:moveTo>
                  <a:lnTo>
                    <a:pt x="0" y="340145"/>
                  </a:lnTo>
                </a:path>
              </a:pathLst>
            </a:custGeom>
            <a:ln w="19077">
              <a:solidFill>
                <a:srgbClr val="FFFFFF"/>
              </a:solidFill>
            </a:ln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24" name="object 24"/>
            <p:cNvSpPr/>
            <p:nvPr/>
          </p:nvSpPr>
          <p:spPr>
            <a:xfrm>
              <a:off x="9303794" y="6614261"/>
              <a:ext cx="1143000" cy="8255"/>
            </a:xfrm>
            <a:custGeom>
              <a:avLst/>
              <a:gdLst/>
              <a:ahLst/>
              <a:cxnLst/>
              <a:rect l="l" t="t" r="r" b="b"/>
              <a:pathLst>
                <a:path w="1143000" h="8254">
                  <a:moveTo>
                    <a:pt x="0" y="8178"/>
                  </a:moveTo>
                  <a:lnTo>
                    <a:pt x="1142839" y="0"/>
                  </a:lnTo>
                </a:path>
              </a:pathLst>
            </a:custGeom>
            <a:ln w="19045">
              <a:solidFill>
                <a:srgbClr val="FFFFFF"/>
              </a:solidFill>
            </a:ln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25" name="object 25"/>
            <p:cNvSpPr/>
            <p:nvPr/>
          </p:nvSpPr>
          <p:spPr>
            <a:xfrm>
              <a:off x="7383388" y="6731407"/>
              <a:ext cx="431800" cy="955040"/>
            </a:xfrm>
            <a:custGeom>
              <a:avLst/>
              <a:gdLst/>
              <a:ahLst/>
              <a:cxnLst/>
              <a:rect l="l" t="t" r="r" b="b"/>
              <a:pathLst>
                <a:path w="431800" h="955040">
                  <a:moveTo>
                    <a:pt x="431403" y="954563"/>
                  </a:moveTo>
                  <a:lnTo>
                    <a:pt x="0" y="0"/>
                  </a:lnTo>
                </a:path>
              </a:pathLst>
            </a:custGeom>
            <a:ln w="19047">
              <a:solidFill>
                <a:srgbClr val="FFFFFF"/>
              </a:solidFill>
            </a:ln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26" name="object 26"/>
            <p:cNvSpPr/>
            <p:nvPr/>
          </p:nvSpPr>
          <p:spPr>
            <a:xfrm>
              <a:off x="4579824" y="4999461"/>
              <a:ext cx="343535" cy="383540"/>
            </a:xfrm>
            <a:custGeom>
              <a:avLst/>
              <a:gdLst/>
              <a:ahLst/>
              <a:cxnLst/>
              <a:rect l="l" t="t" r="r" b="b"/>
              <a:pathLst>
                <a:path w="343535" h="383539">
                  <a:moveTo>
                    <a:pt x="0" y="0"/>
                  </a:moveTo>
                  <a:lnTo>
                    <a:pt x="343314" y="383033"/>
                  </a:lnTo>
                </a:path>
              </a:pathLst>
            </a:custGeom>
            <a:ln w="19100">
              <a:solidFill>
                <a:srgbClr val="FFFFFF"/>
              </a:solidFill>
            </a:ln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27" name="object 27"/>
            <p:cNvSpPr/>
            <p:nvPr/>
          </p:nvSpPr>
          <p:spPr>
            <a:xfrm>
              <a:off x="5454899" y="6152589"/>
              <a:ext cx="270510" cy="588645"/>
            </a:xfrm>
            <a:custGeom>
              <a:avLst/>
              <a:gdLst/>
              <a:ahLst/>
              <a:cxnLst/>
              <a:rect l="l" t="t" r="r" b="b"/>
              <a:pathLst>
                <a:path w="270510" h="588645">
                  <a:moveTo>
                    <a:pt x="0" y="588643"/>
                  </a:moveTo>
                  <a:lnTo>
                    <a:pt x="269999" y="0"/>
                  </a:lnTo>
                </a:path>
              </a:pathLst>
            </a:custGeom>
            <a:ln w="19045">
              <a:solidFill>
                <a:srgbClr val="FFFFFF"/>
              </a:solidFill>
            </a:ln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28" name="object 28"/>
            <p:cNvSpPr/>
            <p:nvPr/>
          </p:nvSpPr>
          <p:spPr>
            <a:xfrm>
              <a:off x="5742251" y="7351605"/>
              <a:ext cx="923925" cy="0"/>
            </a:xfrm>
            <a:custGeom>
              <a:avLst/>
              <a:gdLst/>
              <a:ahLst/>
              <a:cxnLst/>
              <a:rect l="l" t="t" r="r" b="b"/>
              <a:pathLst>
                <a:path w="923925">
                  <a:moveTo>
                    <a:pt x="0" y="0"/>
                  </a:moveTo>
                  <a:lnTo>
                    <a:pt x="923764" y="0"/>
                  </a:lnTo>
                </a:path>
              </a:pathLst>
            </a:custGeom>
            <a:ln w="19045">
              <a:solidFill>
                <a:srgbClr val="FFFFFF"/>
              </a:solidFill>
            </a:ln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29" name="object 29"/>
            <p:cNvSpPr/>
            <p:nvPr/>
          </p:nvSpPr>
          <p:spPr>
            <a:xfrm>
              <a:off x="6630419" y="6635595"/>
              <a:ext cx="29209" cy="723265"/>
            </a:xfrm>
            <a:custGeom>
              <a:avLst/>
              <a:gdLst/>
              <a:ahLst/>
              <a:cxnLst/>
              <a:rect l="l" t="t" r="r" b="b"/>
              <a:pathLst>
                <a:path w="29209" h="723265">
                  <a:moveTo>
                    <a:pt x="28666" y="723167"/>
                  </a:moveTo>
                  <a:lnTo>
                    <a:pt x="0" y="0"/>
                  </a:lnTo>
                </a:path>
              </a:pathLst>
            </a:custGeom>
            <a:ln w="19155">
              <a:solidFill>
                <a:srgbClr val="FFFFFF"/>
              </a:solidFill>
            </a:ln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30" name="object 30"/>
            <p:cNvSpPr/>
            <p:nvPr/>
          </p:nvSpPr>
          <p:spPr>
            <a:xfrm>
              <a:off x="6221205" y="4801422"/>
              <a:ext cx="325755" cy="1066165"/>
            </a:xfrm>
            <a:custGeom>
              <a:avLst/>
              <a:gdLst/>
              <a:ahLst/>
              <a:cxnLst/>
              <a:rect l="l" t="t" r="r" b="b"/>
              <a:pathLst>
                <a:path w="325754" h="1066164">
                  <a:moveTo>
                    <a:pt x="0" y="0"/>
                  </a:moveTo>
                  <a:lnTo>
                    <a:pt x="325606" y="1065676"/>
                  </a:lnTo>
                </a:path>
              </a:pathLst>
            </a:custGeom>
            <a:ln w="19092">
              <a:solidFill>
                <a:srgbClr val="FFFFFF"/>
              </a:solidFill>
            </a:ln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31" name="object 31"/>
            <p:cNvSpPr/>
            <p:nvPr/>
          </p:nvSpPr>
          <p:spPr>
            <a:xfrm>
              <a:off x="8078152" y="4706194"/>
              <a:ext cx="325755" cy="1066165"/>
            </a:xfrm>
            <a:custGeom>
              <a:avLst/>
              <a:gdLst/>
              <a:ahLst/>
              <a:cxnLst/>
              <a:rect l="l" t="t" r="r" b="b"/>
              <a:pathLst>
                <a:path w="325754" h="1066164">
                  <a:moveTo>
                    <a:pt x="0" y="0"/>
                  </a:moveTo>
                  <a:lnTo>
                    <a:pt x="325606" y="1065676"/>
                  </a:lnTo>
                </a:path>
              </a:pathLst>
            </a:custGeom>
            <a:ln w="19092">
              <a:solidFill>
                <a:srgbClr val="FFFFFF"/>
              </a:solidFill>
            </a:ln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6025671" y="4177569"/>
            <a:ext cx="605948" cy="468156"/>
          </a:xfrm>
          <a:prstGeom prst="rect">
            <a:avLst/>
          </a:prstGeom>
        </p:spPr>
        <p:txBody>
          <a:bodyPr vert="horz" wrap="square" lIns="0" tIns="1727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135"/>
              </a:spcBef>
            </a:pPr>
            <a:r>
              <a:rPr sz="1128" b="1" u="heavy" spc="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R</a:t>
            </a:r>
            <a:r>
              <a:rPr sz="1128" b="1" u="heavy" spc="36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a</a:t>
            </a:r>
            <a:r>
              <a:rPr sz="1128" b="1" u="heavy" spc="17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ve</a:t>
            </a:r>
            <a:r>
              <a:rPr sz="1128" b="1" u="heavy" spc="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nn</a:t>
            </a:r>
            <a:r>
              <a:rPr sz="1128" b="1" u="heavy" spc="36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a</a:t>
            </a:r>
            <a:endParaRPr sz="1128">
              <a:latin typeface="Trebuchet MS"/>
              <a:cs typeface="Trebuchet MS"/>
            </a:endParaRPr>
          </a:p>
          <a:p>
            <a:pPr marL="191731">
              <a:lnSpc>
                <a:spcPts val="1029"/>
              </a:lnSpc>
              <a:spcBef>
                <a:spcPts val="70"/>
              </a:spcBef>
            </a:pPr>
            <a:r>
              <a:rPr sz="896" b="1" spc="-33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1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896" b="1" spc="3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896" b="1" spc="-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896" b="1" spc="-53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896">
              <a:latin typeface="Trebuchet MS"/>
              <a:cs typeface="Trebuchet MS"/>
            </a:endParaRPr>
          </a:p>
          <a:p>
            <a:pPr marL="195944">
              <a:lnSpc>
                <a:spcPts val="1029"/>
              </a:lnSpc>
            </a:pPr>
            <a:r>
              <a:rPr sz="896" b="1" spc="-106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896" b="1" spc="-2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896" b="1" spc="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896" b="1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896">
              <a:latin typeface="Trebuchet MS"/>
              <a:cs typeface="Trebuchet M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840652" y="4383540"/>
            <a:ext cx="184144" cy="295388"/>
          </a:xfrm>
          <a:custGeom>
            <a:avLst/>
            <a:gdLst/>
            <a:ahLst/>
            <a:cxnLst/>
            <a:rect l="l" t="t" r="r" b="b"/>
            <a:pathLst>
              <a:path w="277495" h="445135">
                <a:moveTo>
                  <a:pt x="277114" y="0"/>
                </a:moveTo>
                <a:lnTo>
                  <a:pt x="0" y="444510"/>
                </a:lnTo>
              </a:path>
            </a:pathLst>
          </a:custGeom>
          <a:ln w="18945">
            <a:solidFill>
              <a:srgbClr val="FFFFFF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34" name="object 34"/>
          <p:cNvSpPr txBox="1"/>
          <p:nvPr/>
        </p:nvSpPr>
        <p:spPr>
          <a:xfrm>
            <a:off x="6317173" y="5595935"/>
            <a:ext cx="611426" cy="452565"/>
          </a:xfrm>
          <a:prstGeom prst="rect">
            <a:avLst/>
          </a:prstGeom>
        </p:spPr>
        <p:txBody>
          <a:bodyPr vert="horz" wrap="square" lIns="0" tIns="800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3"/>
              </a:spcBef>
              <a:tabLst>
                <a:tab pos="183724" algn="l"/>
              </a:tabLst>
            </a:pPr>
            <a:r>
              <a:rPr sz="1128" u="heavy" spc="-7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128" b="1" u="heavy" spc="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R</a:t>
            </a:r>
            <a:r>
              <a:rPr sz="1128" b="1" u="heavy" spc="-5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i</a:t>
            </a:r>
            <a:r>
              <a:rPr sz="1128" b="1" u="heavy" spc="6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m</a:t>
            </a:r>
            <a:r>
              <a:rPr sz="1128" b="1" u="heavy" spc="-5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i</a:t>
            </a:r>
            <a:r>
              <a:rPr sz="1128" b="1" u="heavy" spc="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n</a:t>
            </a:r>
            <a:r>
              <a:rPr sz="1128" b="1" u="heavy" spc="-53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cs typeface="Trebuchet MS"/>
              </a:rPr>
              <a:t>i</a:t>
            </a:r>
            <a:endParaRPr sz="1128">
              <a:latin typeface="Trebuchet MS"/>
              <a:cs typeface="Trebuchet MS"/>
            </a:endParaRPr>
          </a:p>
          <a:p>
            <a:pPr marL="197209">
              <a:lnSpc>
                <a:spcPts val="1029"/>
              </a:lnSpc>
              <a:spcBef>
                <a:spcPts val="20"/>
              </a:spcBef>
            </a:pPr>
            <a:r>
              <a:rPr sz="896" b="1" spc="-33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1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896" b="1" spc="3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896" b="1" spc="-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896" b="1" spc="-53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896">
              <a:latin typeface="Trebuchet MS"/>
              <a:cs typeface="Trebuchet MS"/>
            </a:endParaRPr>
          </a:p>
          <a:p>
            <a:pPr marL="257045">
              <a:lnSpc>
                <a:spcPts val="1029"/>
              </a:lnSpc>
            </a:pPr>
            <a:r>
              <a:rPr sz="896" b="1" spc="-33" dirty="0">
                <a:solidFill>
                  <a:srgbClr val="FFFFFF"/>
                </a:solidFill>
                <a:latin typeface="Trebuchet MS"/>
                <a:cs typeface="Trebuchet MS"/>
              </a:rPr>
              <a:t>7</a:t>
            </a:r>
            <a:r>
              <a:rPr sz="8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896" b="1" spc="4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896" b="1" spc="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896" b="1" spc="5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896" b="1" spc="2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896">
              <a:latin typeface="Trebuchet MS"/>
              <a:cs typeface="Trebuchet M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185167" y="5402009"/>
            <a:ext cx="139899" cy="386408"/>
          </a:xfrm>
          <a:custGeom>
            <a:avLst/>
            <a:gdLst/>
            <a:ahLst/>
            <a:cxnLst/>
            <a:rect l="l" t="t" r="r" b="b"/>
            <a:pathLst>
              <a:path w="210820" h="582295">
                <a:moveTo>
                  <a:pt x="210394" y="582161"/>
                </a:moveTo>
                <a:lnTo>
                  <a:pt x="0" y="0"/>
                </a:lnTo>
              </a:path>
            </a:pathLst>
          </a:custGeom>
          <a:ln w="18921">
            <a:solidFill>
              <a:srgbClr val="FFFFFF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36" name="object 36"/>
          <p:cNvSpPr/>
          <p:nvPr/>
        </p:nvSpPr>
        <p:spPr>
          <a:xfrm>
            <a:off x="3702803" y="2795730"/>
            <a:ext cx="208584" cy="370395"/>
          </a:xfrm>
          <a:custGeom>
            <a:avLst/>
            <a:gdLst/>
            <a:ahLst/>
            <a:cxnLst/>
            <a:rect l="l" t="t" r="r" b="b"/>
            <a:pathLst>
              <a:path w="314325" h="558164">
                <a:moveTo>
                  <a:pt x="0" y="522935"/>
                </a:moveTo>
                <a:lnTo>
                  <a:pt x="0" y="34817"/>
                </a:lnTo>
                <a:lnTo>
                  <a:pt x="21537" y="2455"/>
                </a:lnTo>
                <a:lnTo>
                  <a:pt x="34817" y="0"/>
                </a:lnTo>
                <a:lnTo>
                  <a:pt x="41708" y="725"/>
                </a:lnTo>
                <a:lnTo>
                  <a:pt x="303539" y="254437"/>
                </a:lnTo>
                <a:lnTo>
                  <a:pt x="313806" y="278988"/>
                </a:lnTo>
                <a:lnTo>
                  <a:pt x="313164" y="285879"/>
                </a:lnTo>
                <a:lnTo>
                  <a:pt x="59368" y="547710"/>
                </a:lnTo>
                <a:lnTo>
                  <a:pt x="34817" y="557753"/>
                </a:lnTo>
                <a:lnTo>
                  <a:pt x="28010" y="557111"/>
                </a:lnTo>
                <a:lnTo>
                  <a:pt x="557" y="529826"/>
                </a:lnTo>
                <a:lnTo>
                  <a:pt x="0" y="522935"/>
                </a:lnTo>
                <a:close/>
              </a:path>
            </a:pathLst>
          </a:custGeom>
          <a:solidFill>
            <a:srgbClr val="F0CB69"/>
          </a:solid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37" name="object 37"/>
          <p:cNvSpPr txBox="1"/>
          <p:nvPr/>
        </p:nvSpPr>
        <p:spPr>
          <a:xfrm>
            <a:off x="2203320" y="2802420"/>
            <a:ext cx="708344" cy="499109"/>
          </a:xfrm>
          <a:prstGeom prst="rect">
            <a:avLst/>
          </a:prstGeom>
        </p:spPr>
        <p:txBody>
          <a:bodyPr vert="horz" wrap="square" lIns="0" tIns="37082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 marR="3371">
              <a:lnSpc>
                <a:spcPts val="1765"/>
              </a:lnSpc>
              <a:spcBef>
                <a:spcPts val="292"/>
              </a:spcBef>
            </a:pPr>
            <a:r>
              <a:rPr sz="1626" b="1" spc="119" dirty="0">
                <a:solidFill>
                  <a:srgbClr val="FFFFFF"/>
                </a:solidFill>
                <a:latin typeface="Trebuchet MS"/>
                <a:cs typeface="Trebuchet MS"/>
              </a:rPr>
              <a:t>Case </a:t>
            </a:r>
            <a:r>
              <a:rPr sz="1626" b="1" spc="123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26" b="1" spc="-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626" b="1" spc="-1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626" b="1" spc="63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1626" b="1" spc="93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626" b="1" spc="252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626" b="1" spc="-1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626" b="1" spc="96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1626" dirty="0">
              <a:latin typeface="Trebuchet MS"/>
              <a:cs typeface="Trebuchet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99105" y="2624837"/>
            <a:ext cx="1275525" cy="646822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ts val="3082"/>
              </a:lnSpc>
              <a:spcBef>
                <a:spcPts val="86"/>
              </a:spcBef>
            </a:pPr>
            <a:r>
              <a:rPr sz="2654" b="1" spc="-169" dirty="0">
                <a:solidFill>
                  <a:srgbClr val="E4E4E4"/>
                </a:solidFill>
                <a:latin typeface="Trebuchet MS"/>
                <a:cs typeface="Trebuchet MS"/>
              </a:rPr>
              <a:t>320</a:t>
            </a:r>
            <a:endParaRPr sz="2654">
              <a:latin typeface="Trebuchet MS"/>
              <a:cs typeface="Trebuchet MS"/>
            </a:endParaRPr>
          </a:p>
          <a:p>
            <a:pPr marL="20648">
              <a:lnSpc>
                <a:spcPts val="1848"/>
              </a:lnSpc>
            </a:pPr>
            <a:r>
              <a:rPr sz="1626" b="1" spc="12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626" b="1" spc="8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626" b="1" spc="40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1626" b="1" spc="56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626" b="1" spc="-93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26" b="1" spc="8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626" b="1" spc="11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626" b="1" spc="10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1626" b="1" spc="-6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626" b="1" spc="-1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626" b="1" spc="-6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1626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685244" y="2554306"/>
            <a:ext cx="1920661" cy="717193"/>
          </a:xfrm>
          <a:prstGeom prst="rect">
            <a:avLst/>
          </a:prstGeom>
        </p:spPr>
        <p:txBody>
          <a:bodyPr vert="horz" wrap="square" lIns="0" tIns="37503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295"/>
              </a:spcBef>
            </a:pPr>
            <a:r>
              <a:rPr sz="2654" b="1" spc="-219" dirty="0">
                <a:solidFill>
                  <a:srgbClr val="E4E4E4"/>
                </a:solidFill>
                <a:latin typeface="Trebuchet MS"/>
                <a:cs typeface="Trebuchet MS"/>
              </a:rPr>
              <a:t>325</a:t>
            </a:r>
            <a:endParaRPr sz="2654">
              <a:latin typeface="Trebuchet MS"/>
              <a:cs typeface="Trebuchet MS"/>
            </a:endParaRPr>
          </a:p>
          <a:p>
            <a:pPr marL="33289">
              <a:lnSpc>
                <a:spcPct val="100000"/>
              </a:lnSpc>
              <a:spcBef>
                <a:spcPts val="146"/>
              </a:spcBef>
            </a:pPr>
            <a:r>
              <a:rPr sz="1626" b="1" spc="30" dirty="0">
                <a:solidFill>
                  <a:srgbClr val="FFFFFF"/>
                </a:solidFill>
                <a:latin typeface="Trebuchet MS"/>
                <a:cs typeface="Trebuchet MS"/>
              </a:rPr>
              <a:t>figli</a:t>
            </a:r>
            <a:r>
              <a:rPr sz="1626" b="1" spc="-113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26" b="1" spc="13" dirty="0">
                <a:solidFill>
                  <a:srgbClr val="FFFFFF"/>
                </a:solidFill>
                <a:latin typeface="Trebuchet MS"/>
                <a:cs typeface="Trebuchet MS"/>
              </a:rPr>
              <a:t>minori</a:t>
            </a:r>
            <a:r>
              <a:rPr sz="1626" b="1" spc="-10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26" b="1" spc="30" dirty="0">
                <a:solidFill>
                  <a:srgbClr val="FFFFFF"/>
                </a:solidFill>
                <a:latin typeface="Trebuchet MS"/>
                <a:cs typeface="Trebuchet MS"/>
              </a:rPr>
              <a:t>ospitati</a:t>
            </a:r>
            <a:endParaRPr sz="1626">
              <a:latin typeface="Trebuchet MS"/>
              <a:cs typeface="Trebuchet MS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59083" y="1750574"/>
            <a:ext cx="802734" cy="742476"/>
          </a:xfrm>
          <a:custGeom>
            <a:avLst/>
            <a:gdLst/>
            <a:ahLst/>
            <a:cxnLst/>
            <a:rect l="l" t="t" r="r" b="b"/>
            <a:pathLst>
              <a:path w="1209675" h="1118870">
                <a:moveTo>
                  <a:pt x="884440" y="707478"/>
                </a:moveTo>
                <a:lnTo>
                  <a:pt x="884021" y="638568"/>
                </a:lnTo>
                <a:lnTo>
                  <a:pt x="883386" y="541655"/>
                </a:lnTo>
                <a:lnTo>
                  <a:pt x="882243" y="366356"/>
                </a:lnTo>
                <a:lnTo>
                  <a:pt x="879944" y="351218"/>
                </a:lnTo>
                <a:lnTo>
                  <a:pt x="873302" y="338924"/>
                </a:lnTo>
                <a:lnTo>
                  <a:pt x="862609" y="330682"/>
                </a:lnTo>
                <a:lnTo>
                  <a:pt x="848194" y="327672"/>
                </a:lnTo>
                <a:lnTo>
                  <a:pt x="845235" y="327672"/>
                </a:lnTo>
                <a:lnTo>
                  <a:pt x="809282" y="351345"/>
                </a:lnTo>
                <a:lnTo>
                  <a:pt x="792226" y="541655"/>
                </a:lnTo>
                <a:lnTo>
                  <a:pt x="783717" y="536854"/>
                </a:lnTo>
                <a:lnTo>
                  <a:pt x="775411" y="532345"/>
                </a:lnTo>
                <a:lnTo>
                  <a:pt x="769112" y="528142"/>
                </a:lnTo>
                <a:lnTo>
                  <a:pt x="766622" y="524243"/>
                </a:lnTo>
                <a:lnTo>
                  <a:pt x="766622" y="503834"/>
                </a:lnTo>
                <a:lnTo>
                  <a:pt x="766622" y="250710"/>
                </a:lnTo>
                <a:lnTo>
                  <a:pt x="764324" y="235585"/>
                </a:lnTo>
                <a:lnTo>
                  <a:pt x="757656" y="223316"/>
                </a:lnTo>
                <a:lnTo>
                  <a:pt x="746950" y="215087"/>
                </a:lnTo>
                <a:lnTo>
                  <a:pt x="732548" y="212077"/>
                </a:lnTo>
                <a:lnTo>
                  <a:pt x="729589" y="212077"/>
                </a:lnTo>
                <a:lnTo>
                  <a:pt x="693635" y="235750"/>
                </a:lnTo>
                <a:lnTo>
                  <a:pt x="676617" y="503834"/>
                </a:lnTo>
                <a:lnTo>
                  <a:pt x="676173" y="503732"/>
                </a:lnTo>
                <a:lnTo>
                  <a:pt x="671918" y="502729"/>
                </a:lnTo>
                <a:lnTo>
                  <a:pt x="670433" y="501738"/>
                </a:lnTo>
                <a:lnTo>
                  <a:pt x="665632" y="500875"/>
                </a:lnTo>
                <a:lnTo>
                  <a:pt x="651027" y="500202"/>
                </a:lnTo>
                <a:lnTo>
                  <a:pt x="651027" y="169760"/>
                </a:lnTo>
                <a:lnTo>
                  <a:pt x="648728" y="153720"/>
                </a:lnTo>
                <a:lnTo>
                  <a:pt x="642035" y="139471"/>
                </a:lnTo>
                <a:lnTo>
                  <a:pt x="631317" y="129273"/>
                </a:lnTo>
                <a:lnTo>
                  <a:pt x="616902" y="125374"/>
                </a:lnTo>
                <a:lnTo>
                  <a:pt x="613943" y="125374"/>
                </a:lnTo>
                <a:lnTo>
                  <a:pt x="578015" y="151472"/>
                </a:lnTo>
                <a:lnTo>
                  <a:pt x="560971" y="498856"/>
                </a:lnTo>
                <a:lnTo>
                  <a:pt x="551980" y="499732"/>
                </a:lnTo>
                <a:lnTo>
                  <a:pt x="543763" y="501015"/>
                </a:lnTo>
                <a:lnTo>
                  <a:pt x="537756" y="502424"/>
                </a:lnTo>
                <a:lnTo>
                  <a:pt x="535432" y="503732"/>
                </a:lnTo>
                <a:lnTo>
                  <a:pt x="535317" y="215087"/>
                </a:lnTo>
                <a:lnTo>
                  <a:pt x="533120" y="197269"/>
                </a:lnTo>
                <a:lnTo>
                  <a:pt x="526415" y="177063"/>
                </a:lnTo>
                <a:lnTo>
                  <a:pt x="515670" y="160896"/>
                </a:lnTo>
                <a:lnTo>
                  <a:pt x="501230" y="154279"/>
                </a:lnTo>
                <a:lnTo>
                  <a:pt x="498297" y="154279"/>
                </a:lnTo>
                <a:lnTo>
                  <a:pt x="462343" y="187680"/>
                </a:lnTo>
                <a:lnTo>
                  <a:pt x="457098" y="269151"/>
                </a:lnTo>
                <a:lnTo>
                  <a:pt x="451192" y="411911"/>
                </a:lnTo>
                <a:lnTo>
                  <a:pt x="442518" y="556818"/>
                </a:lnTo>
                <a:lnTo>
                  <a:pt x="432015" y="627735"/>
                </a:lnTo>
                <a:lnTo>
                  <a:pt x="427545" y="631139"/>
                </a:lnTo>
                <a:lnTo>
                  <a:pt x="423011" y="636536"/>
                </a:lnTo>
                <a:lnTo>
                  <a:pt x="418426" y="638568"/>
                </a:lnTo>
                <a:lnTo>
                  <a:pt x="332193" y="476681"/>
                </a:lnTo>
                <a:lnTo>
                  <a:pt x="324319" y="463448"/>
                </a:lnTo>
                <a:lnTo>
                  <a:pt x="312356" y="454723"/>
                </a:lnTo>
                <a:lnTo>
                  <a:pt x="297891" y="451129"/>
                </a:lnTo>
                <a:lnTo>
                  <a:pt x="282536" y="453326"/>
                </a:lnTo>
                <a:lnTo>
                  <a:pt x="279742" y="454634"/>
                </a:lnTo>
                <a:lnTo>
                  <a:pt x="266420" y="462534"/>
                </a:lnTo>
                <a:lnTo>
                  <a:pt x="257454" y="474573"/>
                </a:lnTo>
                <a:lnTo>
                  <a:pt x="253631" y="489089"/>
                </a:lnTo>
                <a:lnTo>
                  <a:pt x="255727" y="504469"/>
                </a:lnTo>
                <a:lnTo>
                  <a:pt x="348500" y="746696"/>
                </a:lnTo>
                <a:lnTo>
                  <a:pt x="361429" y="791438"/>
                </a:lnTo>
                <a:lnTo>
                  <a:pt x="381685" y="832599"/>
                </a:lnTo>
                <a:lnTo>
                  <a:pt x="408546" y="869480"/>
                </a:lnTo>
                <a:lnTo>
                  <a:pt x="441248" y="901306"/>
                </a:lnTo>
                <a:lnTo>
                  <a:pt x="479031" y="927354"/>
                </a:lnTo>
                <a:lnTo>
                  <a:pt x="521157" y="946873"/>
                </a:lnTo>
                <a:lnTo>
                  <a:pt x="566864" y="959129"/>
                </a:lnTo>
                <a:lnTo>
                  <a:pt x="615416" y="963383"/>
                </a:lnTo>
                <a:lnTo>
                  <a:pt x="662978" y="959294"/>
                </a:lnTo>
                <a:lnTo>
                  <a:pt x="707694" y="947483"/>
                </a:lnTo>
                <a:lnTo>
                  <a:pt x="748880" y="928674"/>
                </a:lnTo>
                <a:lnTo>
                  <a:pt x="785863" y="903528"/>
                </a:lnTo>
                <a:lnTo>
                  <a:pt x="817981" y="872769"/>
                </a:lnTo>
                <a:lnTo>
                  <a:pt x="844562" y="837095"/>
                </a:lnTo>
                <a:lnTo>
                  <a:pt x="864946" y="797179"/>
                </a:lnTo>
                <a:lnTo>
                  <a:pt x="878459" y="753745"/>
                </a:lnTo>
                <a:lnTo>
                  <a:pt x="884440" y="707478"/>
                </a:lnTo>
                <a:close/>
              </a:path>
              <a:path w="1209675" h="1118870">
                <a:moveTo>
                  <a:pt x="1209395" y="559295"/>
                </a:moveTo>
                <a:lnTo>
                  <a:pt x="1200543" y="490613"/>
                </a:lnTo>
                <a:lnTo>
                  <a:pt x="1173911" y="426681"/>
                </a:lnTo>
                <a:lnTo>
                  <a:pt x="1134948" y="359206"/>
                </a:lnTo>
                <a:lnTo>
                  <a:pt x="1134948" y="559206"/>
                </a:lnTo>
                <a:lnTo>
                  <a:pt x="1134541" y="571715"/>
                </a:lnTo>
                <a:lnTo>
                  <a:pt x="1124851" y="620560"/>
                </a:lnTo>
                <a:lnTo>
                  <a:pt x="939863" y="948728"/>
                </a:lnTo>
                <a:lnTo>
                  <a:pt x="909497" y="988187"/>
                </a:lnTo>
                <a:lnTo>
                  <a:pt x="869975" y="1018463"/>
                </a:lnTo>
                <a:lnTo>
                  <a:pt x="823976" y="1037526"/>
                </a:lnTo>
                <a:lnTo>
                  <a:pt x="774623" y="1044067"/>
                </a:lnTo>
                <a:lnTo>
                  <a:pt x="434708" y="1044079"/>
                </a:lnTo>
                <a:lnTo>
                  <a:pt x="422211" y="1043660"/>
                </a:lnTo>
                <a:lnTo>
                  <a:pt x="373557" y="1033945"/>
                </a:lnTo>
                <a:lnTo>
                  <a:pt x="328828" y="1011936"/>
                </a:lnTo>
                <a:lnTo>
                  <a:pt x="291312" y="979106"/>
                </a:lnTo>
                <a:lnTo>
                  <a:pt x="99898" y="654723"/>
                </a:lnTo>
                <a:lnTo>
                  <a:pt x="80772" y="608749"/>
                </a:lnTo>
                <a:lnTo>
                  <a:pt x="74422" y="559295"/>
                </a:lnTo>
                <a:lnTo>
                  <a:pt x="75996" y="534187"/>
                </a:lnTo>
                <a:lnTo>
                  <a:pt x="88709" y="486600"/>
                </a:lnTo>
                <a:lnTo>
                  <a:pt x="269468" y="169837"/>
                </a:lnTo>
                <a:lnTo>
                  <a:pt x="299834" y="130390"/>
                </a:lnTo>
                <a:lnTo>
                  <a:pt x="339356" y="100101"/>
                </a:lnTo>
                <a:lnTo>
                  <a:pt x="385546" y="80987"/>
                </a:lnTo>
                <a:lnTo>
                  <a:pt x="434708" y="74498"/>
                </a:lnTo>
                <a:lnTo>
                  <a:pt x="774623" y="74485"/>
                </a:lnTo>
                <a:lnTo>
                  <a:pt x="787120" y="74904"/>
                </a:lnTo>
                <a:lnTo>
                  <a:pt x="835799" y="84620"/>
                </a:lnTo>
                <a:lnTo>
                  <a:pt x="880516" y="106641"/>
                </a:lnTo>
                <a:lnTo>
                  <a:pt x="918032" y="139471"/>
                </a:lnTo>
                <a:lnTo>
                  <a:pt x="1109472" y="463791"/>
                </a:lnTo>
                <a:lnTo>
                  <a:pt x="1128471" y="509828"/>
                </a:lnTo>
                <a:lnTo>
                  <a:pt x="1134948" y="559206"/>
                </a:lnTo>
                <a:lnTo>
                  <a:pt x="1134948" y="359206"/>
                </a:lnTo>
                <a:lnTo>
                  <a:pt x="1004074" y="132575"/>
                </a:lnTo>
                <a:lnTo>
                  <a:pt x="973861" y="90525"/>
                </a:lnTo>
                <a:lnTo>
                  <a:pt x="935850" y="54940"/>
                </a:lnTo>
                <a:lnTo>
                  <a:pt x="891654" y="27457"/>
                </a:lnTo>
                <a:lnTo>
                  <a:pt x="843026" y="9131"/>
                </a:lnTo>
                <a:lnTo>
                  <a:pt x="791781" y="584"/>
                </a:lnTo>
                <a:lnTo>
                  <a:pt x="774623" y="0"/>
                </a:lnTo>
                <a:lnTo>
                  <a:pt x="434708" y="0"/>
                </a:lnTo>
                <a:lnTo>
                  <a:pt x="383260" y="5130"/>
                </a:lnTo>
                <a:lnTo>
                  <a:pt x="333476" y="20243"/>
                </a:lnTo>
                <a:lnTo>
                  <a:pt x="287578" y="44767"/>
                </a:lnTo>
                <a:lnTo>
                  <a:pt x="247383" y="77698"/>
                </a:lnTo>
                <a:lnTo>
                  <a:pt x="214363" y="117817"/>
                </a:lnTo>
                <a:lnTo>
                  <a:pt x="74422" y="359067"/>
                </a:lnTo>
                <a:lnTo>
                  <a:pt x="35458" y="426567"/>
                </a:lnTo>
                <a:lnTo>
                  <a:pt x="14058" y="473925"/>
                </a:lnTo>
                <a:lnTo>
                  <a:pt x="2260" y="524598"/>
                </a:lnTo>
                <a:lnTo>
                  <a:pt x="0" y="559231"/>
                </a:lnTo>
                <a:lnTo>
                  <a:pt x="571" y="576618"/>
                </a:lnTo>
                <a:lnTo>
                  <a:pt x="9017" y="627875"/>
                </a:lnTo>
                <a:lnTo>
                  <a:pt x="27266" y="676529"/>
                </a:lnTo>
                <a:lnTo>
                  <a:pt x="205143" y="985989"/>
                </a:lnTo>
                <a:lnTo>
                  <a:pt x="235483" y="1028179"/>
                </a:lnTo>
                <a:lnTo>
                  <a:pt x="273494" y="1063726"/>
                </a:lnTo>
                <a:lnTo>
                  <a:pt x="317690" y="1091171"/>
                </a:lnTo>
                <a:lnTo>
                  <a:pt x="366331" y="1109472"/>
                </a:lnTo>
                <a:lnTo>
                  <a:pt x="417588" y="1117981"/>
                </a:lnTo>
                <a:lnTo>
                  <a:pt x="434708" y="1118565"/>
                </a:lnTo>
                <a:lnTo>
                  <a:pt x="774623" y="1118565"/>
                </a:lnTo>
                <a:lnTo>
                  <a:pt x="826071" y="1113434"/>
                </a:lnTo>
                <a:lnTo>
                  <a:pt x="875830" y="1098334"/>
                </a:lnTo>
                <a:lnTo>
                  <a:pt x="921689" y="1073835"/>
                </a:lnTo>
                <a:lnTo>
                  <a:pt x="961859" y="1040942"/>
                </a:lnTo>
                <a:lnTo>
                  <a:pt x="994968" y="1000747"/>
                </a:lnTo>
                <a:lnTo>
                  <a:pt x="1174026" y="691883"/>
                </a:lnTo>
                <a:lnTo>
                  <a:pt x="1200594" y="627964"/>
                </a:lnTo>
                <a:lnTo>
                  <a:pt x="1207223" y="594220"/>
                </a:lnTo>
                <a:lnTo>
                  <a:pt x="1209395" y="559295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41" name="object 41"/>
          <p:cNvSpPr/>
          <p:nvPr/>
        </p:nvSpPr>
        <p:spPr>
          <a:xfrm>
            <a:off x="7143942" y="1805337"/>
            <a:ext cx="25283" cy="613112"/>
          </a:xfrm>
          <a:custGeom>
            <a:avLst/>
            <a:gdLst/>
            <a:ahLst/>
            <a:cxnLst/>
            <a:rect l="l" t="t" r="r" b="b"/>
            <a:pathLst>
              <a:path w="38100" h="923925">
                <a:moveTo>
                  <a:pt x="38087" y="885621"/>
                </a:moveTo>
                <a:lnTo>
                  <a:pt x="0" y="885621"/>
                </a:lnTo>
                <a:lnTo>
                  <a:pt x="0" y="923709"/>
                </a:lnTo>
                <a:lnTo>
                  <a:pt x="38087" y="923709"/>
                </a:lnTo>
                <a:lnTo>
                  <a:pt x="38087" y="885621"/>
                </a:lnTo>
                <a:close/>
              </a:path>
              <a:path w="38100" h="923925">
                <a:moveTo>
                  <a:pt x="38087" y="809434"/>
                </a:moveTo>
                <a:lnTo>
                  <a:pt x="0" y="809434"/>
                </a:lnTo>
                <a:lnTo>
                  <a:pt x="0" y="847521"/>
                </a:lnTo>
                <a:lnTo>
                  <a:pt x="38087" y="847521"/>
                </a:lnTo>
                <a:lnTo>
                  <a:pt x="38087" y="809434"/>
                </a:lnTo>
                <a:close/>
              </a:path>
              <a:path w="38100" h="923925">
                <a:moveTo>
                  <a:pt x="38087" y="733247"/>
                </a:moveTo>
                <a:lnTo>
                  <a:pt x="0" y="733247"/>
                </a:lnTo>
                <a:lnTo>
                  <a:pt x="0" y="771347"/>
                </a:lnTo>
                <a:lnTo>
                  <a:pt x="38087" y="771347"/>
                </a:lnTo>
                <a:lnTo>
                  <a:pt x="38087" y="733247"/>
                </a:lnTo>
                <a:close/>
              </a:path>
              <a:path w="38100" h="923925">
                <a:moveTo>
                  <a:pt x="38087" y="657072"/>
                </a:moveTo>
                <a:lnTo>
                  <a:pt x="0" y="657072"/>
                </a:lnTo>
                <a:lnTo>
                  <a:pt x="0" y="695159"/>
                </a:lnTo>
                <a:lnTo>
                  <a:pt x="38087" y="695159"/>
                </a:lnTo>
                <a:lnTo>
                  <a:pt x="38087" y="657072"/>
                </a:lnTo>
                <a:close/>
              </a:path>
              <a:path w="38100" h="923925">
                <a:moveTo>
                  <a:pt x="38087" y="580885"/>
                </a:moveTo>
                <a:lnTo>
                  <a:pt x="0" y="580885"/>
                </a:lnTo>
                <a:lnTo>
                  <a:pt x="0" y="618972"/>
                </a:lnTo>
                <a:lnTo>
                  <a:pt x="38087" y="618972"/>
                </a:lnTo>
                <a:lnTo>
                  <a:pt x="38087" y="580885"/>
                </a:lnTo>
                <a:close/>
              </a:path>
              <a:path w="38100" h="923925">
                <a:moveTo>
                  <a:pt x="38087" y="504710"/>
                </a:moveTo>
                <a:lnTo>
                  <a:pt x="0" y="504710"/>
                </a:lnTo>
                <a:lnTo>
                  <a:pt x="0" y="542798"/>
                </a:lnTo>
                <a:lnTo>
                  <a:pt x="38087" y="542798"/>
                </a:lnTo>
                <a:lnTo>
                  <a:pt x="38087" y="504710"/>
                </a:lnTo>
                <a:close/>
              </a:path>
              <a:path w="38100" h="923925">
                <a:moveTo>
                  <a:pt x="38087" y="428523"/>
                </a:moveTo>
                <a:lnTo>
                  <a:pt x="0" y="428523"/>
                </a:lnTo>
                <a:lnTo>
                  <a:pt x="0" y="466610"/>
                </a:lnTo>
                <a:lnTo>
                  <a:pt x="38087" y="466610"/>
                </a:lnTo>
                <a:lnTo>
                  <a:pt x="38087" y="428523"/>
                </a:lnTo>
                <a:close/>
              </a:path>
              <a:path w="38100" h="923925">
                <a:moveTo>
                  <a:pt x="38087" y="352336"/>
                </a:moveTo>
                <a:lnTo>
                  <a:pt x="0" y="352336"/>
                </a:lnTo>
                <a:lnTo>
                  <a:pt x="0" y="390436"/>
                </a:lnTo>
                <a:lnTo>
                  <a:pt x="38087" y="390436"/>
                </a:lnTo>
                <a:lnTo>
                  <a:pt x="38087" y="352336"/>
                </a:lnTo>
                <a:close/>
              </a:path>
              <a:path w="38100" h="923925">
                <a:moveTo>
                  <a:pt x="38087" y="276161"/>
                </a:moveTo>
                <a:lnTo>
                  <a:pt x="0" y="276161"/>
                </a:lnTo>
                <a:lnTo>
                  <a:pt x="0" y="314248"/>
                </a:lnTo>
                <a:lnTo>
                  <a:pt x="38087" y="314248"/>
                </a:lnTo>
                <a:lnTo>
                  <a:pt x="38087" y="276161"/>
                </a:lnTo>
                <a:close/>
              </a:path>
              <a:path w="38100" h="923925">
                <a:moveTo>
                  <a:pt x="38087" y="199974"/>
                </a:moveTo>
                <a:lnTo>
                  <a:pt x="0" y="199974"/>
                </a:lnTo>
                <a:lnTo>
                  <a:pt x="0" y="238061"/>
                </a:lnTo>
                <a:lnTo>
                  <a:pt x="38087" y="238061"/>
                </a:lnTo>
                <a:lnTo>
                  <a:pt x="38087" y="199974"/>
                </a:lnTo>
                <a:close/>
              </a:path>
              <a:path w="38100" h="923925">
                <a:moveTo>
                  <a:pt x="38087" y="123786"/>
                </a:moveTo>
                <a:lnTo>
                  <a:pt x="0" y="123786"/>
                </a:lnTo>
                <a:lnTo>
                  <a:pt x="0" y="161886"/>
                </a:lnTo>
                <a:lnTo>
                  <a:pt x="38087" y="161886"/>
                </a:lnTo>
                <a:lnTo>
                  <a:pt x="38087" y="123786"/>
                </a:lnTo>
                <a:close/>
              </a:path>
              <a:path w="38100" h="923925">
                <a:moveTo>
                  <a:pt x="38087" y="47612"/>
                </a:moveTo>
                <a:lnTo>
                  <a:pt x="0" y="47612"/>
                </a:lnTo>
                <a:lnTo>
                  <a:pt x="0" y="85699"/>
                </a:lnTo>
                <a:lnTo>
                  <a:pt x="38087" y="85699"/>
                </a:lnTo>
                <a:lnTo>
                  <a:pt x="38087" y="47612"/>
                </a:lnTo>
                <a:close/>
              </a:path>
              <a:path w="38100" h="923925">
                <a:moveTo>
                  <a:pt x="38087" y="0"/>
                </a:moveTo>
                <a:lnTo>
                  <a:pt x="0" y="0"/>
                </a:lnTo>
                <a:lnTo>
                  <a:pt x="0" y="9525"/>
                </a:lnTo>
                <a:lnTo>
                  <a:pt x="38087" y="9525"/>
                </a:lnTo>
                <a:lnTo>
                  <a:pt x="380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42" name="object 42"/>
          <p:cNvSpPr/>
          <p:nvPr/>
        </p:nvSpPr>
        <p:spPr>
          <a:xfrm>
            <a:off x="5507250" y="2664755"/>
            <a:ext cx="25283" cy="613112"/>
          </a:xfrm>
          <a:custGeom>
            <a:avLst/>
            <a:gdLst/>
            <a:ahLst/>
            <a:cxnLst/>
            <a:rect l="l" t="t" r="r" b="b"/>
            <a:pathLst>
              <a:path w="38100" h="923925">
                <a:moveTo>
                  <a:pt x="38087" y="885621"/>
                </a:moveTo>
                <a:lnTo>
                  <a:pt x="0" y="885621"/>
                </a:lnTo>
                <a:lnTo>
                  <a:pt x="0" y="923709"/>
                </a:lnTo>
                <a:lnTo>
                  <a:pt x="38087" y="923709"/>
                </a:lnTo>
                <a:lnTo>
                  <a:pt x="38087" y="885621"/>
                </a:lnTo>
                <a:close/>
              </a:path>
              <a:path w="38100" h="923925">
                <a:moveTo>
                  <a:pt x="38087" y="809434"/>
                </a:moveTo>
                <a:lnTo>
                  <a:pt x="0" y="809434"/>
                </a:lnTo>
                <a:lnTo>
                  <a:pt x="0" y="847534"/>
                </a:lnTo>
                <a:lnTo>
                  <a:pt x="38087" y="847534"/>
                </a:lnTo>
                <a:lnTo>
                  <a:pt x="38087" y="809434"/>
                </a:lnTo>
                <a:close/>
              </a:path>
              <a:path w="38100" h="923925">
                <a:moveTo>
                  <a:pt x="38087" y="733259"/>
                </a:moveTo>
                <a:lnTo>
                  <a:pt x="0" y="733259"/>
                </a:lnTo>
                <a:lnTo>
                  <a:pt x="0" y="771347"/>
                </a:lnTo>
                <a:lnTo>
                  <a:pt x="38087" y="771347"/>
                </a:lnTo>
                <a:lnTo>
                  <a:pt x="38087" y="733259"/>
                </a:lnTo>
                <a:close/>
              </a:path>
              <a:path w="38100" h="923925">
                <a:moveTo>
                  <a:pt x="38087" y="657072"/>
                </a:moveTo>
                <a:lnTo>
                  <a:pt x="0" y="657072"/>
                </a:lnTo>
                <a:lnTo>
                  <a:pt x="0" y="695172"/>
                </a:lnTo>
                <a:lnTo>
                  <a:pt x="38087" y="695172"/>
                </a:lnTo>
                <a:lnTo>
                  <a:pt x="38087" y="657072"/>
                </a:lnTo>
                <a:close/>
              </a:path>
              <a:path w="38100" h="923925">
                <a:moveTo>
                  <a:pt x="38087" y="580898"/>
                </a:moveTo>
                <a:lnTo>
                  <a:pt x="0" y="580898"/>
                </a:lnTo>
                <a:lnTo>
                  <a:pt x="0" y="618985"/>
                </a:lnTo>
                <a:lnTo>
                  <a:pt x="38087" y="618985"/>
                </a:lnTo>
                <a:lnTo>
                  <a:pt x="38087" y="580898"/>
                </a:lnTo>
                <a:close/>
              </a:path>
              <a:path w="38100" h="923925">
                <a:moveTo>
                  <a:pt x="38087" y="504710"/>
                </a:moveTo>
                <a:lnTo>
                  <a:pt x="0" y="504710"/>
                </a:lnTo>
                <a:lnTo>
                  <a:pt x="0" y="542798"/>
                </a:lnTo>
                <a:lnTo>
                  <a:pt x="38087" y="542798"/>
                </a:lnTo>
                <a:lnTo>
                  <a:pt x="38087" y="504710"/>
                </a:lnTo>
                <a:close/>
              </a:path>
              <a:path w="38100" h="923925">
                <a:moveTo>
                  <a:pt x="38087" y="428523"/>
                </a:moveTo>
                <a:lnTo>
                  <a:pt x="0" y="428523"/>
                </a:lnTo>
                <a:lnTo>
                  <a:pt x="0" y="466623"/>
                </a:lnTo>
                <a:lnTo>
                  <a:pt x="38087" y="466623"/>
                </a:lnTo>
                <a:lnTo>
                  <a:pt x="38087" y="428523"/>
                </a:lnTo>
                <a:close/>
              </a:path>
              <a:path w="38100" h="923925">
                <a:moveTo>
                  <a:pt x="38087" y="352348"/>
                </a:moveTo>
                <a:lnTo>
                  <a:pt x="0" y="352348"/>
                </a:lnTo>
                <a:lnTo>
                  <a:pt x="0" y="390436"/>
                </a:lnTo>
                <a:lnTo>
                  <a:pt x="38087" y="390436"/>
                </a:lnTo>
                <a:lnTo>
                  <a:pt x="38087" y="352348"/>
                </a:lnTo>
                <a:close/>
              </a:path>
              <a:path w="38100" h="923925">
                <a:moveTo>
                  <a:pt x="38087" y="276161"/>
                </a:moveTo>
                <a:lnTo>
                  <a:pt x="0" y="276161"/>
                </a:lnTo>
                <a:lnTo>
                  <a:pt x="0" y="314248"/>
                </a:lnTo>
                <a:lnTo>
                  <a:pt x="38087" y="314248"/>
                </a:lnTo>
                <a:lnTo>
                  <a:pt x="38087" y="276161"/>
                </a:lnTo>
                <a:close/>
              </a:path>
              <a:path w="38100" h="923925">
                <a:moveTo>
                  <a:pt x="38087" y="199986"/>
                </a:moveTo>
                <a:lnTo>
                  <a:pt x="0" y="199986"/>
                </a:lnTo>
                <a:lnTo>
                  <a:pt x="0" y="238074"/>
                </a:lnTo>
                <a:lnTo>
                  <a:pt x="38087" y="238074"/>
                </a:lnTo>
                <a:lnTo>
                  <a:pt x="38087" y="199986"/>
                </a:lnTo>
                <a:close/>
              </a:path>
              <a:path w="38100" h="923925">
                <a:moveTo>
                  <a:pt x="38087" y="123799"/>
                </a:moveTo>
                <a:lnTo>
                  <a:pt x="0" y="123799"/>
                </a:lnTo>
                <a:lnTo>
                  <a:pt x="0" y="161886"/>
                </a:lnTo>
                <a:lnTo>
                  <a:pt x="38087" y="161886"/>
                </a:lnTo>
                <a:lnTo>
                  <a:pt x="38087" y="123799"/>
                </a:lnTo>
                <a:close/>
              </a:path>
              <a:path w="38100" h="923925">
                <a:moveTo>
                  <a:pt x="38087" y="47612"/>
                </a:moveTo>
                <a:lnTo>
                  <a:pt x="0" y="47612"/>
                </a:lnTo>
                <a:lnTo>
                  <a:pt x="0" y="85712"/>
                </a:lnTo>
                <a:lnTo>
                  <a:pt x="38087" y="85712"/>
                </a:lnTo>
                <a:lnTo>
                  <a:pt x="38087" y="47612"/>
                </a:lnTo>
                <a:close/>
              </a:path>
              <a:path w="38100" h="923925">
                <a:moveTo>
                  <a:pt x="38087" y="0"/>
                </a:moveTo>
                <a:lnTo>
                  <a:pt x="0" y="0"/>
                </a:lnTo>
                <a:lnTo>
                  <a:pt x="0" y="9525"/>
                </a:lnTo>
                <a:lnTo>
                  <a:pt x="38087" y="9525"/>
                </a:lnTo>
                <a:lnTo>
                  <a:pt x="380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43" name="object 43"/>
          <p:cNvSpPr txBox="1"/>
          <p:nvPr/>
        </p:nvSpPr>
        <p:spPr>
          <a:xfrm>
            <a:off x="1166958" y="1468191"/>
            <a:ext cx="961595" cy="2035699"/>
          </a:xfrm>
          <a:prstGeom prst="rect">
            <a:avLst/>
          </a:prstGeom>
        </p:spPr>
        <p:txBody>
          <a:bodyPr vert="horz" wrap="square" lIns="0" tIns="11377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648">
              <a:lnSpc>
                <a:spcPts val="7933"/>
              </a:lnSpc>
              <a:spcBef>
                <a:spcPts val="90"/>
              </a:spcBef>
            </a:pPr>
            <a:r>
              <a:rPr sz="7001" b="1" spc="-435" dirty="0">
                <a:solidFill>
                  <a:srgbClr val="E4E4E4"/>
                </a:solidFill>
                <a:latin typeface="Trebuchet MS"/>
                <a:cs typeface="Trebuchet MS"/>
              </a:rPr>
              <a:t>22</a:t>
            </a:r>
            <a:endParaRPr sz="7001" dirty="0">
              <a:latin typeface="Trebuchet MS"/>
              <a:cs typeface="Trebuchet MS"/>
            </a:endParaRPr>
          </a:p>
          <a:p>
            <a:pPr marL="8428">
              <a:lnSpc>
                <a:spcPts val="7933"/>
              </a:lnSpc>
            </a:pPr>
            <a:r>
              <a:rPr sz="7001" b="1" spc="-504" dirty="0">
                <a:solidFill>
                  <a:srgbClr val="E4E4E4"/>
                </a:solidFill>
                <a:latin typeface="Trebuchet MS"/>
                <a:cs typeface="Trebuchet MS"/>
              </a:rPr>
              <a:t>49</a:t>
            </a:r>
            <a:endParaRPr sz="7001" dirty="0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15959" y="1854528"/>
            <a:ext cx="1293222" cy="729941"/>
          </a:xfrm>
          <a:prstGeom prst="rect">
            <a:avLst/>
          </a:prstGeom>
        </p:spPr>
        <p:txBody>
          <a:bodyPr vert="horz" wrap="square" lIns="0" tIns="37082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 marR="3371">
              <a:lnSpc>
                <a:spcPts val="1765"/>
              </a:lnSpc>
              <a:spcBef>
                <a:spcPts val="292"/>
              </a:spcBef>
            </a:pPr>
            <a:r>
              <a:rPr sz="1626" b="1" spc="53" dirty="0">
                <a:solidFill>
                  <a:srgbClr val="FFFFFF"/>
                </a:solidFill>
                <a:latin typeface="Trebuchet MS"/>
                <a:cs typeface="Trebuchet MS"/>
              </a:rPr>
              <a:t>Centri </a:t>
            </a:r>
            <a:r>
              <a:rPr sz="1626" b="1" spc="5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26" b="1" spc="1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626" b="1" spc="66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626" b="1" spc="5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626" b="1" spc="-1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626" b="1" spc="7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1626" b="1" spc="-1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626" b="1" spc="96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626" b="1" spc="106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626" b="1" spc="73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626" b="1" spc="66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626" b="1" spc="-43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1626" b="1" spc="1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626">
              <a:latin typeface="Trebuchet MS"/>
              <a:cs typeface="Trebuchet MS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14756" y="2712152"/>
            <a:ext cx="683482" cy="745847"/>
          </a:xfrm>
          <a:custGeom>
            <a:avLst/>
            <a:gdLst/>
            <a:ahLst/>
            <a:cxnLst/>
            <a:rect l="l" t="t" r="r" b="b"/>
            <a:pathLst>
              <a:path w="1029969" h="1123950">
                <a:moveTo>
                  <a:pt x="617220" y="373176"/>
                </a:moveTo>
                <a:lnTo>
                  <a:pt x="608088" y="371741"/>
                </a:lnTo>
                <a:lnTo>
                  <a:pt x="597928" y="366623"/>
                </a:lnTo>
                <a:lnTo>
                  <a:pt x="589305" y="359130"/>
                </a:lnTo>
                <a:lnTo>
                  <a:pt x="584771" y="350583"/>
                </a:lnTo>
                <a:lnTo>
                  <a:pt x="584771" y="346595"/>
                </a:lnTo>
                <a:lnTo>
                  <a:pt x="579983" y="322897"/>
                </a:lnTo>
                <a:lnTo>
                  <a:pt x="566991" y="303542"/>
                </a:lnTo>
                <a:lnTo>
                  <a:pt x="547852" y="290474"/>
                </a:lnTo>
                <a:lnTo>
                  <a:pt x="524573" y="285686"/>
                </a:lnTo>
                <a:lnTo>
                  <a:pt x="500697" y="290474"/>
                </a:lnTo>
                <a:lnTo>
                  <a:pt x="481253" y="303542"/>
                </a:lnTo>
                <a:lnTo>
                  <a:pt x="468147" y="322897"/>
                </a:lnTo>
                <a:lnTo>
                  <a:pt x="463346" y="346595"/>
                </a:lnTo>
                <a:lnTo>
                  <a:pt x="463346" y="350583"/>
                </a:lnTo>
                <a:lnTo>
                  <a:pt x="458927" y="359130"/>
                </a:lnTo>
                <a:lnTo>
                  <a:pt x="450176" y="366623"/>
                </a:lnTo>
                <a:lnTo>
                  <a:pt x="439902" y="371741"/>
                </a:lnTo>
                <a:lnTo>
                  <a:pt x="430872" y="373176"/>
                </a:lnTo>
                <a:lnTo>
                  <a:pt x="437565" y="387591"/>
                </a:lnTo>
                <a:lnTo>
                  <a:pt x="448360" y="398424"/>
                </a:lnTo>
                <a:lnTo>
                  <a:pt x="463321" y="406095"/>
                </a:lnTo>
                <a:lnTo>
                  <a:pt x="482523" y="411048"/>
                </a:lnTo>
                <a:lnTo>
                  <a:pt x="482815" y="411340"/>
                </a:lnTo>
                <a:lnTo>
                  <a:pt x="525195" y="427748"/>
                </a:lnTo>
                <a:lnTo>
                  <a:pt x="536473" y="426783"/>
                </a:lnTo>
                <a:lnTo>
                  <a:pt x="564997" y="411378"/>
                </a:lnTo>
                <a:lnTo>
                  <a:pt x="565264" y="411111"/>
                </a:lnTo>
                <a:lnTo>
                  <a:pt x="584669" y="406196"/>
                </a:lnTo>
                <a:lnTo>
                  <a:pt x="599719" y="398526"/>
                </a:lnTo>
                <a:lnTo>
                  <a:pt x="610527" y="387654"/>
                </a:lnTo>
                <a:lnTo>
                  <a:pt x="617220" y="373176"/>
                </a:lnTo>
                <a:close/>
              </a:path>
              <a:path w="1029969" h="1123950">
                <a:moveTo>
                  <a:pt x="684504" y="662317"/>
                </a:moveTo>
                <a:lnTo>
                  <a:pt x="683031" y="656424"/>
                </a:lnTo>
                <a:lnTo>
                  <a:pt x="681977" y="654532"/>
                </a:lnTo>
                <a:lnTo>
                  <a:pt x="680072" y="647941"/>
                </a:lnTo>
                <a:lnTo>
                  <a:pt x="677138" y="636778"/>
                </a:lnTo>
                <a:lnTo>
                  <a:pt x="674738" y="627976"/>
                </a:lnTo>
                <a:lnTo>
                  <a:pt x="671918" y="618210"/>
                </a:lnTo>
                <a:lnTo>
                  <a:pt x="665365" y="595960"/>
                </a:lnTo>
                <a:lnTo>
                  <a:pt x="661822" y="583514"/>
                </a:lnTo>
                <a:lnTo>
                  <a:pt x="654050" y="557136"/>
                </a:lnTo>
                <a:lnTo>
                  <a:pt x="650074" y="543217"/>
                </a:lnTo>
                <a:lnTo>
                  <a:pt x="646201" y="529145"/>
                </a:lnTo>
                <a:lnTo>
                  <a:pt x="641705" y="513245"/>
                </a:lnTo>
                <a:lnTo>
                  <a:pt x="624624" y="469150"/>
                </a:lnTo>
                <a:lnTo>
                  <a:pt x="590003" y="439877"/>
                </a:lnTo>
                <a:lnTo>
                  <a:pt x="569315" y="436003"/>
                </a:lnTo>
                <a:lnTo>
                  <a:pt x="478167" y="436003"/>
                </a:lnTo>
                <a:lnTo>
                  <a:pt x="438912" y="452043"/>
                </a:lnTo>
                <a:lnTo>
                  <a:pt x="414451" y="488378"/>
                </a:lnTo>
                <a:lnTo>
                  <a:pt x="401523" y="529145"/>
                </a:lnTo>
                <a:lnTo>
                  <a:pt x="389369" y="570572"/>
                </a:lnTo>
                <a:lnTo>
                  <a:pt x="381838" y="595960"/>
                </a:lnTo>
                <a:lnTo>
                  <a:pt x="370014" y="636778"/>
                </a:lnTo>
                <a:lnTo>
                  <a:pt x="367398" y="647941"/>
                </a:lnTo>
                <a:lnTo>
                  <a:pt x="365175" y="654507"/>
                </a:lnTo>
                <a:lnTo>
                  <a:pt x="364426" y="656424"/>
                </a:lnTo>
                <a:lnTo>
                  <a:pt x="363321" y="658660"/>
                </a:lnTo>
                <a:lnTo>
                  <a:pt x="362940" y="660882"/>
                </a:lnTo>
                <a:lnTo>
                  <a:pt x="362940" y="663587"/>
                </a:lnTo>
                <a:lnTo>
                  <a:pt x="363918" y="670445"/>
                </a:lnTo>
                <a:lnTo>
                  <a:pt x="366890" y="676211"/>
                </a:lnTo>
                <a:lnTo>
                  <a:pt x="371868" y="680872"/>
                </a:lnTo>
                <a:lnTo>
                  <a:pt x="378917" y="684390"/>
                </a:lnTo>
                <a:lnTo>
                  <a:pt x="384810" y="685812"/>
                </a:lnTo>
                <a:lnTo>
                  <a:pt x="392671" y="684809"/>
                </a:lnTo>
                <a:lnTo>
                  <a:pt x="398945" y="681761"/>
                </a:lnTo>
                <a:lnTo>
                  <a:pt x="403745" y="676617"/>
                </a:lnTo>
                <a:lnTo>
                  <a:pt x="406996" y="669366"/>
                </a:lnTo>
                <a:lnTo>
                  <a:pt x="407911" y="665327"/>
                </a:lnTo>
                <a:lnTo>
                  <a:pt x="409905" y="658736"/>
                </a:lnTo>
                <a:lnTo>
                  <a:pt x="412851" y="649681"/>
                </a:lnTo>
                <a:lnTo>
                  <a:pt x="416661" y="638251"/>
                </a:lnTo>
                <a:lnTo>
                  <a:pt x="420395" y="625360"/>
                </a:lnTo>
                <a:lnTo>
                  <a:pt x="428269" y="598728"/>
                </a:lnTo>
                <a:lnTo>
                  <a:pt x="432168" y="584911"/>
                </a:lnTo>
                <a:lnTo>
                  <a:pt x="441693" y="553085"/>
                </a:lnTo>
                <a:lnTo>
                  <a:pt x="447294" y="534212"/>
                </a:lnTo>
                <a:lnTo>
                  <a:pt x="453415" y="513245"/>
                </a:lnTo>
                <a:lnTo>
                  <a:pt x="466725" y="513245"/>
                </a:lnTo>
                <a:lnTo>
                  <a:pt x="389267" y="774966"/>
                </a:lnTo>
                <a:lnTo>
                  <a:pt x="463702" y="774966"/>
                </a:lnTo>
                <a:lnTo>
                  <a:pt x="463702" y="981481"/>
                </a:lnTo>
                <a:lnTo>
                  <a:pt x="466318" y="987958"/>
                </a:lnTo>
                <a:lnTo>
                  <a:pt x="471830" y="992644"/>
                </a:lnTo>
                <a:lnTo>
                  <a:pt x="477050" y="997572"/>
                </a:lnTo>
                <a:lnTo>
                  <a:pt x="483730" y="999896"/>
                </a:lnTo>
                <a:lnTo>
                  <a:pt x="499287" y="999896"/>
                </a:lnTo>
                <a:lnTo>
                  <a:pt x="505599" y="997572"/>
                </a:lnTo>
                <a:lnTo>
                  <a:pt x="510425" y="992644"/>
                </a:lnTo>
                <a:lnTo>
                  <a:pt x="515264" y="987958"/>
                </a:lnTo>
                <a:lnTo>
                  <a:pt x="517804" y="981481"/>
                </a:lnTo>
                <a:lnTo>
                  <a:pt x="517804" y="774966"/>
                </a:lnTo>
                <a:lnTo>
                  <a:pt x="531202" y="774966"/>
                </a:lnTo>
                <a:lnTo>
                  <a:pt x="531202" y="981481"/>
                </a:lnTo>
                <a:lnTo>
                  <a:pt x="533361" y="987958"/>
                </a:lnTo>
                <a:lnTo>
                  <a:pt x="538213" y="992644"/>
                </a:lnTo>
                <a:lnTo>
                  <a:pt x="543369" y="997572"/>
                </a:lnTo>
                <a:lnTo>
                  <a:pt x="549300" y="999896"/>
                </a:lnTo>
                <a:lnTo>
                  <a:pt x="565213" y="999896"/>
                </a:lnTo>
                <a:lnTo>
                  <a:pt x="571550" y="997572"/>
                </a:lnTo>
                <a:lnTo>
                  <a:pt x="576732" y="992644"/>
                </a:lnTo>
                <a:lnTo>
                  <a:pt x="582688" y="987958"/>
                </a:lnTo>
                <a:lnTo>
                  <a:pt x="584923" y="981481"/>
                </a:lnTo>
                <a:lnTo>
                  <a:pt x="584923" y="774966"/>
                </a:lnTo>
                <a:lnTo>
                  <a:pt x="658177" y="774966"/>
                </a:lnTo>
                <a:lnTo>
                  <a:pt x="580821" y="513245"/>
                </a:lnTo>
                <a:lnTo>
                  <a:pt x="594182" y="513245"/>
                </a:lnTo>
                <a:lnTo>
                  <a:pt x="600290" y="534212"/>
                </a:lnTo>
                <a:lnTo>
                  <a:pt x="605866" y="553085"/>
                </a:lnTo>
                <a:lnTo>
                  <a:pt x="610958" y="569963"/>
                </a:lnTo>
                <a:lnTo>
                  <a:pt x="615581" y="584885"/>
                </a:lnTo>
                <a:lnTo>
                  <a:pt x="619899" y="598728"/>
                </a:lnTo>
                <a:lnTo>
                  <a:pt x="624027" y="612190"/>
                </a:lnTo>
                <a:lnTo>
                  <a:pt x="631926" y="638251"/>
                </a:lnTo>
                <a:lnTo>
                  <a:pt x="635012" y="649681"/>
                </a:lnTo>
                <a:lnTo>
                  <a:pt x="639394" y="665327"/>
                </a:lnTo>
                <a:lnTo>
                  <a:pt x="662635" y="685838"/>
                </a:lnTo>
                <a:lnTo>
                  <a:pt x="668223" y="684415"/>
                </a:lnTo>
                <a:lnTo>
                  <a:pt x="675297" y="681316"/>
                </a:lnTo>
                <a:lnTo>
                  <a:pt x="680389" y="676668"/>
                </a:lnTo>
                <a:lnTo>
                  <a:pt x="683475" y="670369"/>
                </a:lnTo>
                <a:lnTo>
                  <a:pt x="684504" y="662317"/>
                </a:lnTo>
                <a:close/>
              </a:path>
              <a:path w="1029969" h="1123950">
                <a:moveTo>
                  <a:pt x="973645" y="656234"/>
                </a:moveTo>
                <a:lnTo>
                  <a:pt x="968451" y="636155"/>
                </a:lnTo>
                <a:lnTo>
                  <a:pt x="954671" y="622261"/>
                </a:lnTo>
                <a:lnTo>
                  <a:pt x="935913" y="616737"/>
                </a:lnTo>
                <a:lnTo>
                  <a:pt x="915771" y="621715"/>
                </a:lnTo>
                <a:lnTo>
                  <a:pt x="907376" y="628053"/>
                </a:lnTo>
                <a:lnTo>
                  <a:pt x="901065" y="636231"/>
                </a:lnTo>
                <a:lnTo>
                  <a:pt x="897128" y="645795"/>
                </a:lnTo>
                <a:lnTo>
                  <a:pt x="895858" y="656234"/>
                </a:lnTo>
                <a:lnTo>
                  <a:pt x="895858" y="1045908"/>
                </a:lnTo>
                <a:lnTo>
                  <a:pt x="132270" y="1045908"/>
                </a:lnTo>
                <a:lnTo>
                  <a:pt x="132270" y="656234"/>
                </a:lnTo>
                <a:lnTo>
                  <a:pt x="108356" y="619912"/>
                </a:lnTo>
                <a:lnTo>
                  <a:pt x="92976" y="616940"/>
                </a:lnTo>
                <a:lnTo>
                  <a:pt x="77889" y="620141"/>
                </a:lnTo>
                <a:lnTo>
                  <a:pt x="65620" y="628611"/>
                </a:lnTo>
                <a:lnTo>
                  <a:pt x="57404" y="641057"/>
                </a:lnTo>
                <a:lnTo>
                  <a:pt x="54495" y="656234"/>
                </a:lnTo>
                <a:lnTo>
                  <a:pt x="54495" y="1084821"/>
                </a:lnTo>
                <a:lnTo>
                  <a:pt x="57556" y="1099947"/>
                </a:lnTo>
                <a:lnTo>
                  <a:pt x="65887" y="1112304"/>
                </a:lnTo>
                <a:lnTo>
                  <a:pt x="78257" y="1120635"/>
                </a:lnTo>
                <a:lnTo>
                  <a:pt x="93408" y="1123683"/>
                </a:lnTo>
                <a:lnTo>
                  <a:pt x="934732" y="1123683"/>
                </a:lnTo>
                <a:lnTo>
                  <a:pt x="949883" y="1120635"/>
                </a:lnTo>
                <a:lnTo>
                  <a:pt x="962240" y="1112304"/>
                </a:lnTo>
                <a:lnTo>
                  <a:pt x="970584" y="1099947"/>
                </a:lnTo>
                <a:lnTo>
                  <a:pt x="973645" y="1084821"/>
                </a:lnTo>
                <a:lnTo>
                  <a:pt x="973645" y="1045908"/>
                </a:lnTo>
                <a:lnTo>
                  <a:pt x="973645" y="656234"/>
                </a:lnTo>
                <a:close/>
              </a:path>
              <a:path w="1029969" h="1123950">
                <a:moveTo>
                  <a:pt x="1029690" y="515315"/>
                </a:moveTo>
                <a:lnTo>
                  <a:pt x="1028369" y="505256"/>
                </a:lnTo>
                <a:lnTo>
                  <a:pt x="1024496" y="495884"/>
                </a:lnTo>
                <a:lnTo>
                  <a:pt x="1018197" y="487718"/>
                </a:lnTo>
                <a:lnTo>
                  <a:pt x="902360" y="371868"/>
                </a:lnTo>
                <a:lnTo>
                  <a:pt x="902360" y="294093"/>
                </a:lnTo>
                <a:lnTo>
                  <a:pt x="902360" y="172173"/>
                </a:lnTo>
                <a:lnTo>
                  <a:pt x="899325" y="156705"/>
                </a:lnTo>
                <a:lnTo>
                  <a:pt x="890803" y="144119"/>
                </a:lnTo>
                <a:lnTo>
                  <a:pt x="878128" y="135737"/>
                </a:lnTo>
                <a:lnTo>
                  <a:pt x="862634" y="132880"/>
                </a:lnTo>
                <a:lnTo>
                  <a:pt x="847661" y="136194"/>
                </a:lnTo>
                <a:lnTo>
                  <a:pt x="835520" y="144691"/>
                </a:lnTo>
                <a:lnTo>
                  <a:pt x="827417" y="157099"/>
                </a:lnTo>
                <a:lnTo>
                  <a:pt x="824572" y="172173"/>
                </a:lnTo>
                <a:lnTo>
                  <a:pt x="824572" y="294093"/>
                </a:lnTo>
                <a:lnTo>
                  <a:pt x="624459" y="93967"/>
                </a:lnTo>
                <a:lnTo>
                  <a:pt x="541832" y="11341"/>
                </a:lnTo>
                <a:lnTo>
                  <a:pt x="513880" y="0"/>
                </a:lnTo>
                <a:lnTo>
                  <a:pt x="506349" y="787"/>
                </a:lnTo>
                <a:lnTo>
                  <a:pt x="10350" y="487718"/>
                </a:lnTo>
                <a:lnTo>
                  <a:pt x="0" y="505726"/>
                </a:lnTo>
                <a:lnTo>
                  <a:pt x="152" y="525310"/>
                </a:lnTo>
                <a:lnTo>
                  <a:pt x="9715" y="542417"/>
                </a:lnTo>
                <a:lnTo>
                  <a:pt x="27635" y="552958"/>
                </a:lnTo>
                <a:lnTo>
                  <a:pt x="37846" y="554316"/>
                </a:lnTo>
                <a:lnTo>
                  <a:pt x="47904" y="552983"/>
                </a:lnTo>
                <a:lnTo>
                  <a:pt x="57277" y="549097"/>
                </a:lnTo>
                <a:lnTo>
                  <a:pt x="65455" y="542810"/>
                </a:lnTo>
                <a:lnTo>
                  <a:pt x="514261" y="93967"/>
                </a:lnTo>
                <a:lnTo>
                  <a:pt x="963104" y="542810"/>
                </a:lnTo>
                <a:lnTo>
                  <a:pt x="981113" y="553161"/>
                </a:lnTo>
                <a:lnTo>
                  <a:pt x="1000696" y="553008"/>
                </a:lnTo>
                <a:lnTo>
                  <a:pt x="1017790" y="543433"/>
                </a:lnTo>
                <a:lnTo>
                  <a:pt x="1028319" y="525538"/>
                </a:lnTo>
                <a:lnTo>
                  <a:pt x="1029690" y="515315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46" name="object 46"/>
          <p:cNvSpPr txBox="1"/>
          <p:nvPr/>
        </p:nvSpPr>
        <p:spPr>
          <a:xfrm>
            <a:off x="4092785" y="1740139"/>
            <a:ext cx="819168" cy="646822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ts val="3082"/>
              </a:lnSpc>
              <a:spcBef>
                <a:spcPts val="86"/>
              </a:spcBef>
            </a:pPr>
            <a:r>
              <a:rPr sz="2654" b="1" spc="-236" dirty="0">
                <a:solidFill>
                  <a:srgbClr val="E4E4E4"/>
                </a:solidFill>
                <a:latin typeface="Trebuchet MS"/>
                <a:cs typeface="Trebuchet MS"/>
              </a:rPr>
              <a:t>4.934</a:t>
            </a:r>
            <a:endParaRPr sz="2654">
              <a:latin typeface="Trebuchet MS"/>
              <a:cs typeface="Trebuchet MS"/>
            </a:endParaRPr>
          </a:p>
          <a:p>
            <a:pPr marL="20648">
              <a:lnSpc>
                <a:spcPts val="1848"/>
              </a:lnSpc>
            </a:pPr>
            <a:r>
              <a:rPr sz="1626" b="1" spc="10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1626" b="1" spc="8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626" b="1" spc="4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626" b="1" spc="-1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626" b="1" spc="8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626" b="1" spc="-10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1626" b="1" spc="-6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1626">
              <a:latin typeface="Trebuchet MS"/>
              <a:cs typeface="Trebuchet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198659" y="1740139"/>
            <a:ext cx="1865882" cy="646822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ts val="3082"/>
              </a:lnSpc>
              <a:spcBef>
                <a:spcPts val="86"/>
              </a:spcBef>
            </a:pPr>
            <a:r>
              <a:rPr sz="2654" b="1" spc="-269" dirty="0">
                <a:solidFill>
                  <a:srgbClr val="E4E4E4"/>
                </a:solidFill>
                <a:latin typeface="Trebuchet MS"/>
                <a:cs typeface="Trebuchet MS"/>
              </a:rPr>
              <a:t>3.316</a:t>
            </a:r>
            <a:endParaRPr sz="2654">
              <a:latin typeface="Trebuchet MS"/>
              <a:cs typeface="Trebuchet MS"/>
            </a:endParaRPr>
          </a:p>
          <a:p>
            <a:pPr marL="33289">
              <a:lnSpc>
                <a:spcPts val="1848"/>
              </a:lnSpc>
            </a:pPr>
            <a:r>
              <a:rPr sz="1626" b="1" spc="12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626" b="1" spc="8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626" b="1" spc="40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1626" b="1" spc="56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626" b="1" spc="-93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26" b="1" spc="-6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626" b="1" spc="4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626" b="1" spc="-93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626" b="1" spc="10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1626" b="1" spc="56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626" b="1" spc="-56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626" b="1" spc="100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1626" b="1" spc="8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626" b="1" spc="-56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626" b="1" spc="11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626" b="1" spc="8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1626">
              <a:latin typeface="Trebuchet MS"/>
              <a:cs typeface="Trebuchet MS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033304" y="1780054"/>
            <a:ext cx="25283" cy="613112"/>
          </a:xfrm>
          <a:custGeom>
            <a:avLst/>
            <a:gdLst/>
            <a:ahLst/>
            <a:cxnLst/>
            <a:rect l="l" t="t" r="r" b="b"/>
            <a:pathLst>
              <a:path w="38100" h="923925">
                <a:moveTo>
                  <a:pt x="38087" y="885621"/>
                </a:moveTo>
                <a:lnTo>
                  <a:pt x="0" y="885621"/>
                </a:lnTo>
                <a:lnTo>
                  <a:pt x="0" y="923721"/>
                </a:lnTo>
                <a:lnTo>
                  <a:pt x="38087" y="923721"/>
                </a:lnTo>
                <a:lnTo>
                  <a:pt x="38087" y="885621"/>
                </a:lnTo>
                <a:close/>
              </a:path>
              <a:path w="38100" h="923925">
                <a:moveTo>
                  <a:pt x="38087" y="809447"/>
                </a:moveTo>
                <a:lnTo>
                  <a:pt x="0" y="809447"/>
                </a:lnTo>
                <a:lnTo>
                  <a:pt x="0" y="847534"/>
                </a:lnTo>
                <a:lnTo>
                  <a:pt x="38087" y="847534"/>
                </a:lnTo>
                <a:lnTo>
                  <a:pt x="38087" y="809447"/>
                </a:lnTo>
                <a:close/>
              </a:path>
              <a:path w="38100" h="923925">
                <a:moveTo>
                  <a:pt x="38087" y="733259"/>
                </a:moveTo>
                <a:lnTo>
                  <a:pt x="0" y="733259"/>
                </a:lnTo>
                <a:lnTo>
                  <a:pt x="0" y="771347"/>
                </a:lnTo>
                <a:lnTo>
                  <a:pt x="38087" y="771347"/>
                </a:lnTo>
                <a:lnTo>
                  <a:pt x="38087" y="733259"/>
                </a:lnTo>
                <a:close/>
              </a:path>
              <a:path w="38100" h="923925">
                <a:moveTo>
                  <a:pt x="38087" y="657072"/>
                </a:moveTo>
                <a:lnTo>
                  <a:pt x="0" y="657072"/>
                </a:lnTo>
                <a:lnTo>
                  <a:pt x="0" y="695172"/>
                </a:lnTo>
                <a:lnTo>
                  <a:pt x="38087" y="695172"/>
                </a:lnTo>
                <a:lnTo>
                  <a:pt x="38087" y="657072"/>
                </a:lnTo>
                <a:close/>
              </a:path>
              <a:path w="38100" h="923925">
                <a:moveTo>
                  <a:pt x="38087" y="580898"/>
                </a:moveTo>
                <a:lnTo>
                  <a:pt x="0" y="580898"/>
                </a:lnTo>
                <a:lnTo>
                  <a:pt x="0" y="618985"/>
                </a:lnTo>
                <a:lnTo>
                  <a:pt x="38087" y="618985"/>
                </a:lnTo>
                <a:lnTo>
                  <a:pt x="38087" y="580898"/>
                </a:lnTo>
                <a:close/>
              </a:path>
              <a:path w="38100" h="923925">
                <a:moveTo>
                  <a:pt x="38087" y="504710"/>
                </a:moveTo>
                <a:lnTo>
                  <a:pt x="0" y="504710"/>
                </a:lnTo>
                <a:lnTo>
                  <a:pt x="0" y="542810"/>
                </a:lnTo>
                <a:lnTo>
                  <a:pt x="38087" y="542810"/>
                </a:lnTo>
                <a:lnTo>
                  <a:pt x="38087" y="504710"/>
                </a:lnTo>
                <a:close/>
              </a:path>
              <a:path w="38100" h="923925">
                <a:moveTo>
                  <a:pt x="38087" y="428536"/>
                </a:moveTo>
                <a:lnTo>
                  <a:pt x="0" y="428536"/>
                </a:lnTo>
                <a:lnTo>
                  <a:pt x="0" y="466623"/>
                </a:lnTo>
                <a:lnTo>
                  <a:pt x="38087" y="466623"/>
                </a:lnTo>
                <a:lnTo>
                  <a:pt x="38087" y="428536"/>
                </a:lnTo>
                <a:close/>
              </a:path>
              <a:path w="38100" h="923925">
                <a:moveTo>
                  <a:pt x="38087" y="352348"/>
                </a:moveTo>
                <a:lnTo>
                  <a:pt x="0" y="352348"/>
                </a:lnTo>
                <a:lnTo>
                  <a:pt x="0" y="390436"/>
                </a:lnTo>
                <a:lnTo>
                  <a:pt x="38087" y="390436"/>
                </a:lnTo>
                <a:lnTo>
                  <a:pt x="38087" y="352348"/>
                </a:lnTo>
                <a:close/>
              </a:path>
              <a:path w="38100" h="923925">
                <a:moveTo>
                  <a:pt x="38087" y="276161"/>
                </a:moveTo>
                <a:lnTo>
                  <a:pt x="0" y="276161"/>
                </a:lnTo>
                <a:lnTo>
                  <a:pt x="0" y="314261"/>
                </a:lnTo>
                <a:lnTo>
                  <a:pt x="38087" y="314261"/>
                </a:lnTo>
                <a:lnTo>
                  <a:pt x="38087" y="276161"/>
                </a:lnTo>
                <a:close/>
              </a:path>
              <a:path w="38100" h="923925">
                <a:moveTo>
                  <a:pt x="38087" y="199986"/>
                </a:moveTo>
                <a:lnTo>
                  <a:pt x="0" y="199986"/>
                </a:lnTo>
                <a:lnTo>
                  <a:pt x="0" y="238074"/>
                </a:lnTo>
                <a:lnTo>
                  <a:pt x="38087" y="238074"/>
                </a:lnTo>
                <a:lnTo>
                  <a:pt x="38087" y="199986"/>
                </a:lnTo>
                <a:close/>
              </a:path>
              <a:path w="38100" h="923925">
                <a:moveTo>
                  <a:pt x="38087" y="123799"/>
                </a:moveTo>
                <a:lnTo>
                  <a:pt x="0" y="123799"/>
                </a:lnTo>
                <a:lnTo>
                  <a:pt x="0" y="161886"/>
                </a:lnTo>
                <a:lnTo>
                  <a:pt x="38087" y="161886"/>
                </a:lnTo>
                <a:lnTo>
                  <a:pt x="38087" y="123799"/>
                </a:lnTo>
                <a:close/>
              </a:path>
              <a:path w="38100" h="923925">
                <a:moveTo>
                  <a:pt x="38087" y="47625"/>
                </a:moveTo>
                <a:lnTo>
                  <a:pt x="0" y="47625"/>
                </a:lnTo>
                <a:lnTo>
                  <a:pt x="0" y="85712"/>
                </a:lnTo>
                <a:lnTo>
                  <a:pt x="38087" y="85712"/>
                </a:lnTo>
                <a:lnTo>
                  <a:pt x="38087" y="47625"/>
                </a:lnTo>
                <a:close/>
              </a:path>
              <a:path w="38100" h="923925">
                <a:moveTo>
                  <a:pt x="38087" y="0"/>
                </a:moveTo>
                <a:lnTo>
                  <a:pt x="0" y="0"/>
                </a:lnTo>
                <a:lnTo>
                  <a:pt x="0" y="9525"/>
                </a:lnTo>
                <a:lnTo>
                  <a:pt x="38087" y="9525"/>
                </a:lnTo>
                <a:lnTo>
                  <a:pt x="380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49" name="object 49"/>
          <p:cNvSpPr/>
          <p:nvPr/>
        </p:nvSpPr>
        <p:spPr>
          <a:xfrm>
            <a:off x="3696483" y="1911030"/>
            <a:ext cx="208584" cy="370395"/>
          </a:xfrm>
          <a:custGeom>
            <a:avLst/>
            <a:gdLst/>
            <a:ahLst/>
            <a:cxnLst/>
            <a:rect l="l" t="t" r="r" b="b"/>
            <a:pathLst>
              <a:path w="314325" h="558164">
                <a:moveTo>
                  <a:pt x="0" y="522935"/>
                </a:moveTo>
                <a:lnTo>
                  <a:pt x="0" y="34817"/>
                </a:lnTo>
                <a:lnTo>
                  <a:pt x="21537" y="2455"/>
                </a:lnTo>
                <a:lnTo>
                  <a:pt x="34817" y="0"/>
                </a:lnTo>
                <a:lnTo>
                  <a:pt x="41708" y="725"/>
                </a:lnTo>
                <a:lnTo>
                  <a:pt x="303539" y="254437"/>
                </a:lnTo>
                <a:lnTo>
                  <a:pt x="313806" y="278988"/>
                </a:lnTo>
                <a:lnTo>
                  <a:pt x="313164" y="285879"/>
                </a:lnTo>
                <a:lnTo>
                  <a:pt x="59368" y="547710"/>
                </a:lnTo>
                <a:lnTo>
                  <a:pt x="34817" y="557753"/>
                </a:lnTo>
                <a:lnTo>
                  <a:pt x="28010" y="557111"/>
                </a:lnTo>
                <a:lnTo>
                  <a:pt x="557" y="529826"/>
                </a:lnTo>
                <a:lnTo>
                  <a:pt x="0" y="522935"/>
                </a:lnTo>
                <a:close/>
              </a:path>
            </a:pathLst>
          </a:custGeom>
          <a:solidFill>
            <a:srgbClr val="F0CB69"/>
          </a:solid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50" name="object 50"/>
          <p:cNvSpPr/>
          <p:nvPr/>
        </p:nvSpPr>
        <p:spPr>
          <a:xfrm>
            <a:off x="8059152" y="778447"/>
            <a:ext cx="285697" cy="410848"/>
          </a:xfrm>
          <a:custGeom>
            <a:avLst/>
            <a:gdLst/>
            <a:ahLst/>
            <a:cxnLst/>
            <a:rect l="l" t="t" r="r" b="b"/>
            <a:pathLst>
              <a:path w="430529" h="619125">
                <a:moveTo>
                  <a:pt x="320988" y="146911"/>
                </a:moveTo>
                <a:lnTo>
                  <a:pt x="246161" y="146911"/>
                </a:lnTo>
                <a:lnTo>
                  <a:pt x="339531" y="52226"/>
                </a:lnTo>
                <a:lnTo>
                  <a:pt x="258560" y="52226"/>
                </a:lnTo>
                <a:lnTo>
                  <a:pt x="255310" y="48976"/>
                </a:lnTo>
                <a:lnTo>
                  <a:pt x="255310" y="3269"/>
                </a:lnTo>
                <a:lnTo>
                  <a:pt x="258560" y="0"/>
                </a:lnTo>
                <a:lnTo>
                  <a:pt x="427020" y="0"/>
                </a:lnTo>
                <a:lnTo>
                  <a:pt x="430289" y="3269"/>
                </a:lnTo>
                <a:lnTo>
                  <a:pt x="430289" y="90100"/>
                </a:lnTo>
                <a:lnTo>
                  <a:pt x="377405" y="90100"/>
                </a:lnTo>
                <a:lnTo>
                  <a:pt x="320988" y="146911"/>
                </a:lnTo>
                <a:close/>
              </a:path>
              <a:path w="430529" h="619125">
                <a:moveTo>
                  <a:pt x="427020" y="174340"/>
                </a:moveTo>
                <a:lnTo>
                  <a:pt x="380674" y="174340"/>
                </a:lnTo>
                <a:lnTo>
                  <a:pt x="377405" y="171071"/>
                </a:lnTo>
                <a:lnTo>
                  <a:pt x="377405" y="90100"/>
                </a:lnTo>
                <a:lnTo>
                  <a:pt x="430289" y="90100"/>
                </a:lnTo>
                <a:lnTo>
                  <a:pt x="430289" y="171071"/>
                </a:lnTo>
                <a:lnTo>
                  <a:pt x="427020" y="174340"/>
                </a:lnTo>
                <a:close/>
              </a:path>
              <a:path w="430529" h="619125">
                <a:moveTo>
                  <a:pt x="181516" y="515825"/>
                </a:moveTo>
                <a:lnTo>
                  <a:pt x="129289" y="515825"/>
                </a:lnTo>
                <a:lnTo>
                  <a:pt x="129289" y="430289"/>
                </a:lnTo>
                <a:lnTo>
                  <a:pt x="82999" y="414879"/>
                </a:lnTo>
                <a:lnTo>
                  <a:pt x="44480" y="386776"/>
                </a:lnTo>
                <a:lnTo>
                  <a:pt x="16176" y="348488"/>
                </a:lnTo>
                <a:lnTo>
                  <a:pt x="534" y="302522"/>
                </a:lnTo>
                <a:lnTo>
                  <a:pt x="0" y="251384"/>
                </a:lnTo>
                <a:lnTo>
                  <a:pt x="15873" y="203410"/>
                </a:lnTo>
                <a:lnTo>
                  <a:pt x="45705" y="163396"/>
                </a:lnTo>
                <a:lnTo>
                  <a:pt x="86312" y="134401"/>
                </a:lnTo>
                <a:lnTo>
                  <a:pt x="134512" y="119482"/>
                </a:lnTo>
                <a:lnTo>
                  <a:pt x="165270" y="118165"/>
                </a:lnTo>
                <a:lnTo>
                  <a:pt x="194500" y="122664"/>
                </a:lnTo>
                <a:lnTo>
                  <a:pt x="221649" y="132430"/>
                </a:lnTo>
                <a:lnTo>
                  <a:pt x="246161" y="146911"/>
                </a:lnTo>
                <a:lnTo>
                  <a:pt x="320988" y="146911"/>
                </a:lnTo>
                <a:lnTo>
                  <a:pt x="297650" y="170413"/>
                </a:lnTo>
                <a:lnTo>
                  <a:pt x="155403" y="170413"/>
                </a:lnTo>
                <a:lnTo>
                  <a:pt x="114842" y="178658"/>
                </a:lnTo>
                <a:lnTo>
                  <a:pt x="81623" y="201106"/>
                </a:lnTo>
                <a:lnTo>
                  <a:pt x="59175" y="234325"/>
                </a:lnTo>
                <a:lnTo>
                  <a:pt x="50930" y="274886"/>
                </a:lnTo>
                <a:lnTo>
                  <a:pt x="59175" y="315446"/>
                </a:lnTo>
                <a:lnTo>
                  <a:pt x="81623" y="348665"/>
                </a:lnTo>
                <a:lnTo>
                  <a:pt x="114842" y="371113"/>
                </a:lnTo>
                <a:lnTo>
                  <a:pt x="155403" y="379358"/>
                </a:lnTo>
                <a:lnTo>
                  <a:pt x="271414" y="379358"/>
                </a:lnTo>
                <a:lnTo>
                  <a:pt x="259869" y="392832"/>
                </a:lnTo>
                <a:lnTo>
                  <a:pt x="223748" y="416886"/>
                </a:lnTo>
                <a:lnTo>
                  <a:pt x="181516" y="430289"/>
                </a:lnTo>
                <a:lnTo>
                  <a:pt x="181516" y="515825"/>
                </a:lnTo>
                <a:close/>
              </a:path>
              <a:path w="430529" h="619125">
                <a:moveTo>
                  <a:pt x="271414" y="379358"/>
                </a:moveTo>
                <a:lnTo>
                  <a:pt x="155403" y="379358"/>
                </a:lnTo>
                <a:lnTo>
                  <a:pt x="195971" y="371113"/>
                </a:lnTo>
                <a:lnTo>
                  <a:pt x="229190" y="348665"/>
                </a:lnTo>
                <a:lnTo>
                  <a:pt x="251633" y="315446"/>
                </a:lnTo>
                <a:lnTo>
                  <a:pt x="259875" y="274886"/>
                </a:lnTo>
                <a:lnTo>
                  <a:pt x="251633" y="234325"/>
                </a:lnTo>
                <a:lnTo>
                  <a:pt x="229190" y="201106"/>
                </a:lnTo>
                <a:lnTo>
                  <a:pt x="195971" y="178658"/>
                </a:lnTo>
                <a:lnTo>
                  <a:pt x="155403" y="170413"/>
                </a:lnTo>
                <a:lnTo>
                  <a:pt x="297650" y="170413"/>
                </a:lnTo>
                <a:lnTo>
                  <a:pt x="283377" y="184785"/>
                </a:lnTo>
                <a:lnTo>
                  <a:pt x="295680" y="204929"/>
                </a:lnTo>
                <a:lnTo>
                  <a:pt x="304923" y="226973"/>
                </a:lnTo>
                <a:lnTo>
                  <a:pt x="310739" y="250612"/>
                </a:lnTo>
                <a:lnTo>
                  <a:pt x="312760" y="275543"/>
                </a:lnTo>
                <a:lnTo>
                  <a:pt x="306256" y="320282"/>
                </a:lnTo>
                <a:lnTo>
                  <a:pt x="287999" y="360004"/>
                </a:lnTo>
                <a:lnTo>
                  <a:pt x="271414" y="379358"/>
                </a:lnTo>
                <a:close/>
              </a:path>
              <a:path w="430529" h="619125">
                <a:moveTo>
                  <a:pt x="227882" y="568051"/>
                </a:moveTo>
                <a:lnTo>
                  <a:pt x="82924" y="568051"/>
                </a:lnTo>
                <a:lnTo>
                  <a:pt x="79674" y="564782"/>
                </a:lnTo>
                <a:lnTo>
                  <a:pt x="79674" y="519074"/>
                </a:lnTo>
                <a:lnTo>
                  <a:pt x="82924" y="515825"/>
                </a:lnTo>
                <a:lnTo>
                  <a:pt x="227882" y="515825"/>
                </a:lnTo>
                <a:lnTo>
                  <a:pt x="231151" y="519074"/>
                </a:lnTo>
                <a:lnTo>
                  <a:pt x="231151" y="564782"/>
                </a:lnTo>
                <a:lnTo>
                  <a:pt x="227882" y="568051"/>
                </a:lnTo>
                <a:close/>
              </a:path>
              <a:path w="430529" h="619125">
                <a:moveTo>
                  <a:pt x="178266" y="618982"/>
                </a:moveTo>
                <a:lnTo>
                  <a:pt x="132558" y="618982"/>
                </a:lnTo>
                <a:lnTo>
                  <a:pt x="129289" y="615713"/>
                </a:lnTo>
                <a:lnTo>
                  <a:pt x="129289" y="568051"/>
                </a:lnTo>
                <a:lnTo>
                  <a:pt x="181516" y="568051"/>
                </a:lnTo>
                <a:lnTo>
                  <a:pt x="181516" y="615713"/>
                </a:lnTo>
                <a:lnTo>
                  <a:pt x="178266" y="618982"/>
                </a:lnTo>
                <a:close/>
              </a:path>
            </a:pathLst>
          </a:custGeom>
          <a:solidFill>
            <a:srgbClr val="E31F25"/>
          </a:solid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51" name="object 51"/>
          <p:cNvSpPr txBox="1"/>
          <p:nvPr/>
        </p:nvSpPr>
        <p:spPr>
          <a:xfrm>
            <a:off x="8674264" y="1066665"/>
            <a:ext cx="264207" cy="153200"/>
          </a:xfrm>
          <a:prstGeom prst="rect">
            <a:avLst/>
          </a:prstGeom>
        </p:spPr>
        <p:txBody>
          <a:bodyPr vert="horz" wrap="square" lIns="0" tIns="10113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80"/>
              </a:spcBef>
            </a:pPr>
            <a:r>
              <a:rPr sz="929" b="1" spc="-7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929" b="1" spc="-27" dirty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929" b="1" spc="-70" dirty="0">
                <a:solidFill>
                  <a:srgbClr val="FFFFFF"/>
                </a:solidFill>
                <a:latin typeface="Trebuchet MS"/>
                <a:cs typeface="Trebuchet MS"/>
              </a:rPr>
              <a:t>22</a:t>
            </a:r>
            <a:endParaRPr sz="929">
              <a:latin typeface="Trebuchet MS"/>
              <a:cs typeface="Trebuchet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290890" y="876693"/>
            <a:ext cx="662413" cy="148496"/>
          </a:xfrm>
          <a:prstGeom prst="rect">
            <a:avLst/>
          </a:prstGeom>
        </p:spPr>
        <p:txBody>
          <a:bodyPr vert="horz" wrap="square" lIns="0" tIns="10535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83">
              <a:lnSpc>
                <a:spcPct val="100000"/>
              </a:lnSpc>
              <a:spcBef>
                <a:spcPts val="83"/>
              </a:spcBef>
            </a:pPr>
            <a:r>
              <a:rPr sz="896" b="1" spc="33" dirty="0">
                <a:solidFill>
                  <a:srgbClr val="4B4B4B"/>
                </a:solidFill>
                <a:latin typeface="Trebuchet MS"/>
                <a:cs typeface="Trebuchet MS"/>
              </a:rPr>
              <a:t>V</a:t>
            </a:r>
            <a:r>
              <a:rPr sz="896" b="1" spc="30" dirty="0">
                <a:solidFill>
                  <a:srgbClr val="4B4B4B"/>
                </a:solidFill>
                <a:latin typeface="Trebuchet MS"/>
                <a:cs typeface="Trebuchet MS"/>
              </a:rPr>
              <a:t>I</a:t>
            </a:r>
            <a:r>
              <a:rPr sz="896" b="1" spc="43" dirty="0">
                <a:solidFill>
                  <a:srgbClr val="4B4B4B"/>
                </a:solidFill>
                <a:latin typeface="Trebuchet MS"/>
                <a:cs typeface="Trebuchet MS"/>
              </a:rPr>
              <a:t>O</a:t>
            </a:r>
            <a:r>
              <a:rPr sz="896" b="1" spc="20" dirty="0">
                <a:solidFill>
                  <a:srgbClr val="4B4B4B"/>
                </a:solidFill>
                <a:latin typeface="Trebuchet MS"/>
                <a:cs typeface="Trebuchet MS"/>
              </a:rPr>
              <a:t>L</a:t>
            </a:r>
            <a:r>
              <a:rPr sz="896" b="1" spc="13" dirty="0">
                <a:solidFill>
                  <a:srgbClr val="4B4B4B"/>
                </a:solidFill>
                <a:latin typeface="Trebuchet MS"/>
                <a:cs typeface="Trebuchet MS"/>
              </a:rPr>
              <a:t>E</a:t>
            </a:r>
            <a:r>
              <a:rPr sz="896" b="1" spc="66" dirty="0">
                <a:solidFill>
                  <a:srgbClr val="4B4B4B"/>
                </a:solidFill>
                <a:latin typeface="Trebuchet MS"/>
                <a:cs typeface="Trebuchet MS"/>
              </a:rPr>
              <a:t>N</a:t>
            </a:r>
            <a:r>
              <a:rPr sz="896" b="1" spc="46" dirty="0">
                <a:solidFill>
                  <a:srgbClr val="4B4B4B"/>
                </a:solidFill>
                <a:latin typeface="Trebuchet MS"/>
                <a:cs typeface="Trebuchet MS"/>
              </a:rPr>
              <a:t>Z</a:t>
            </a:r>
            <a:r>
              <a:rPr sz="896" b="1" spc="20" dirty="0">
                <a:solidFill>
                  <a:srgbClr val="4B4B4B"/>
                </a:solidFill>
                <a:latin typeface="Trebuchet MS"/>
                <a:cs typeface="Trebuchet MS"/>
              </a:rPr>
              <a:t>A</a:t>
            </a:r>
            <a:r>
              <a:rPr sz="896" b="1" spc="-83" dirty="0">
                <a:solidFill>
                  <a:srgbClr val="4B4B4B"/>
                </a:solidFill>
                <a:latin typeface="Trebuchet MS"/>
                <a:cs typeface="Trebuchet MS"/>
              </a:rPr>
              <a:t> </a:t>
            </a:r>
            <a:r>
              <a:rPr sz="647" b="1" spc="-119" baseline="8547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647" b="1" spc="-94" baseline="8547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647" baseline="8547">
              <a:latin typeface="Trebuchet MS"/>
              <a:cs typeface="Trebuchet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358300" y="745335"/>
            <a:ext cx="391886" cy="156500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6"/>
              </a:spcBef>
            </a:pPr>
            <a:r>
              <a:rPr sz="531" b="1" spc="7" dirty="0">
                <a:solidFill>
                  <a:srgbClr val="FFFFFF"/>
                </a:solidFill>
                <a:latin typeface="Trebuchet MS"/>
                <a:cs typeface="Trebuchet MS"/>
              </a:rPr>
              <a:t>Rapporto</a:t>
            </a:r>
            <a:endParaRPr sz="531">
              <a:latin typeface="Trebuchet MS"/>
              <a:cs typeface="Trebuchet MS"/>
            </a:endParaRPr>
          </a:p>
          <a:p>
            <a:pPr marL="8428">
              <a:lnSpc>
                <a:spcPct val="100000"/>
              </a:lnSpc>
              <a:spcBef>
                <a:spcPts val="7"/>
              </a:spcBef>
            </a:pPr>
            <a:r>
              <a:rPr sz="431" b="1" spc="-7" dirty="0">
                <a:solidFill>
                  <a:srgbClr val="FFFFFF"/>
                </a:solidFill>
                <a:latin typeface="Trebuchet MS"/>
                <a:cs typeface="Trebuchet MS"/>
              </a:rPr>
              <a:t>regionale</a:t>
            </a:r>
            <a:r>
              <a:rPr sz="431" b="1" spc="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31" b="1" spc="-13" dirty="0">
                <a:solidFill>
                  <a:srgbClr val="FFFFFF"/>
                </a:solidFill>
                <a:latin typeface="Trebuchet MS"/>
                <a:cs typeface="Trebuchet MS"/>
              </a:rPr>
              <a:t>sulla</a:t>
            </a:r>
            <a:endParaRPr sz="431">
              <a:latin typeface="Trebuchet MS"/>
              <a:cs typeface="Trebuchet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263510" y="967226"/>
            <a:ext cx="530521" cy="172803"/>
          </a:xfrm>
          <a:prstGeom prst="rect">
            <a:avLst/>
          </a:prstGeom>
        </p:spPr>
        <p:txBody>
          <a:bodyPr vert="horz" wrap="square" lIns="0" tIns="9270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73"/>
              </a:spcBef>
            </a:pPr>
            <a:r>
              <a:rPr sz="1062" b="1" spc="40" dirty="0">
                <a:solidFill>
                  <a:srgbClr val="4B4B4B"/>
                </a:solidFill>
                <a:latin typeface="Trebuchet MS"/>
                <a:cs typeface="Trebuchet MS"/>
              </a:rPr>
              <a:t>G</a:t>
            </a:r>
            <a:r>
              <a:rPr sz="1062" b="1" spc="3" dirty="0">
                <a:solidFill>
                  <a:srgbClr val="4B4B4B"/>
                </a:solidFill>
                <a:latin typeface="Trebuchet MS"/>
                <a:cs typeface="Trebuchet MS"/>
              </a:rPr>
              <a:t>E</a:t>
            </a:r>
            <a:r>
              <a:rPr sz="1062" b="1" spc="60" dirty="0">
                <a:solidFill>
                  <a:srgbClr val="4B4B4B"/>
                </a:solidFill>
                <a:latin typeface="Trebuchet MS"/>
                <a:cs typeface="Trebuchet MS"/>
              </a:rPr>
              <a:t>N</a:t>
            </a:r>
            <a:r>
              <a:rPr sz="1062" b="1" spc="3" dirty="0">
                <a:solidFill>
                  <a:srgbClr val="4B4B4B"/>
                </a:solidFill>
                <a:latin typeface="Trebuchet MS"/>
                <a:cs typeface="Trebuchet MS"/>
              </a:rPr>
              <a:t>E</a:t>
            </a:r>
            <a:r>
              <a:rPr sz="1062" b="1" spc="40" dirty="0">
                <a:solidFill>
                  <a:srgbClr val="4B4B4B"/>
                </a:solidFill>
                <a:latin typeface="Trebuchet MS"/>
                <a:cs typeface="Trebuchet MS"/>
              </a:rPr>
              <a:t>R</a:t>
            </a:r>
            <a:r>
              <a:rPr sz="1062" b="1" spc="3" dirty="0">
                <a:solidFill>
                  <a:srgbClr val="4B4B4B"/>
                </a:solidFill>
                <a:latin typeface="Trebuchet MS"/>
                <a:cs typeface="Trebuchet MS"/>
              </a:rPr>
              <a:t>E</a:t>
            </a:r>
            <a:endParaRPr sz="1062">
              <a:latin typeface="Trebuchet MS"/>
              <a:cs typeface="Trebuchet MS"/>
            </a:endParaRPr>
          </a:p>
        </p:txBody>
      </p:sp>
      <p:pic>
        <p:nvPicPr>
          <p:cNvPr id="55" name="object 5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21716" y="1006688"/>
            <a:ext cx="113751" cy="105194"/>
          </a:xfrm>
          <a:prstGeom prst="rect">
            <a:avLst/>
          </a:prstGeom>
        </p:spPr>
      </p:pic>
      <p:grpSp>
        <p:nvGrpSpPr>
          <p:cNvPr id="56" name="object 56"/>
          <p:cNvGrpSpPr/>
          <p:nvPr/>
        </p:nvGrpSpPr>
        <p:grpSpPr>
          <a:xfrm>
            <a:off x="8284577" y="677339"/>
            <a:ext cx="379244" cy="518300"/>
            <a:chOff x="12484397" y="219024"/>
            <a:chExt cx="571500" cy="781050"/>
          </a:xfrm>
        </p:grpSpPr>
        <p:pic>
          <p:nvPicPr>
            <p:cNvPr id="57" name="object 5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84397" y="923711"/>
              <a:ext cx="552322" cy="76182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589148" y="219024"/>
              <a:ext cx="466617" cy="133319"/>
            </a:xfrm>
            <a:prstGeom prst="rect">
              <a:avLst/>
            </a:prstGeom>
          </p:spPr>
        </p:pic>
      </p:grpSp>
      <p:sp>
        <p:nvSpPr>
          <p:cNvPr id="59" name="object 5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377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90"/>
              </a:spcBef>
            </a:pPr>
            <a:r>
              <a:rPr spc="-514" dirty="0"/>
              <a:t>2</a:t>
            </a:r>
            <a:r>
              <a:rPr spc="-428" dirty="0"/>
              <a:t>0</a:t>
            </a:r>
            <a:r>
              <a:rPr spc="-514" dirty="0"/>
              <a:t>2</a:t>
            </a:r>
            <a:r>
              <a:rPr spc="-81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8973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BBA9AE3-4358-6CF3-C0AF-1B31E044D989}"/>
              </a:ext>
            </a:extLst>
          </p:cNvPr>
          <p:cNvSpPr txBox="1"/>
          <p:nvPr/>
        </p:nvSpPr>
        <p:spPr>
          <a:xfrm>
            <a:off x="639192" y="1260629"/>
            <a:ext cx="7865616" cy="467820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3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3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3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L’ACCOGLIENZA E LA PRESA IN CARICO  DI DONNE VITTIME DI VIOLENZA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200" b="1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200" b="1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b="1" dirty="0">
                <a:latin typeface="Calibri" panose="020F0502020204030204" pitchFamily="34" charset="0"/>
                <a:cs typeface="Calibri" panose="020F0502020204030204" pitchFamily="34" charset="0"/>
              </a:rPr>
              <a:t>Giovanna Casciola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b="1" dirty="0">
                <a:latin typeface="Calibri" panose="020F0502020204030204" pitchFamily="34" charset="0"/>
                <a:cs typeface="Calibri" panose="020F0502020204030204" pitchFamily="34" charset="0"/>
              </a:rPr>
              <a:t>Coordinatrice Area antiviolenza e differenze di genere dell’Associazione MondoDonna Onlus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21384" y="4923897"/>
            <a:ext cx="922828" cy="1396883"/>
          </a:xfrm>
          <a:custGeom>
            <a:avLst/>
            <a:gdLst/>
            <a:ahLst/>
            <a:cxnLst/>
            <a:rect l="l" t="t" r="r" b="b"/>
            <a:pathLst>
              <a:path w="1390650" h="2105025">
                <a:moveTo>
                  <a:pt x="294637" y="2104540"/>
                </a:moveTo>
                <a:lnTo>
                  <a:pt x="262468" y="2064011"/>
                </a:lnTo>
                <a:lnTo>
                  <a:pt x="234508" y="2025825"/>
                </a:lnTo>
                <a:lnTo>
                  <a:pt x="207974" y="1986635"/>
                </a:lnTo>
                <a:lnTo>
                  <a:pt x="182901" y="1946498"/>
                </a:lnTo>
                <a:lnTo>
                  <a:pt x="159322" y="1905464"/>
                </a:lnTo>
                <a:lnTo>
                  <a:pt x="137268" y="1863589"/>
                </a:lnTo>
                <a:lnTo>
                  <a:pt x="116771" y="1820930"/>
                </a:lnTo>
                <a:lnTo>
                  <a:pt x="97858" y="1777547"/>
                </a:lnTo>
                <a:lnTo>
                  <a:pt x="80556" y="1733499"/>
                </a:lnTo>
                <a:lnTo>
                  <a:pt x="64885" y="1688841"/>
                </a:lnTo>
                <a:lnTo>
                  <a:pt x="50869" y="1643636"/>
                </a:lnTo>
                <a:lnTo>
                  <a:pt x="38527" y="1597948"/>
                </a:lnTo>
                <a:lnTo>
                  <a:pt x="27874" y="1551837"/>
                </a:lnTo>
                <a:lnTo>
                  <a:pt x="18926" y="1505363"/>
                </a:lnTo>
                <a:lnTo>
                  <a:pt x="11695" y="1458591"/>
                </a:lnTo>
                <a:lnTo>
                  <a:pt x="6190" y="1411587"/>
                </a:lnTo>
                <a:lnTo>
                  <a:pt x="2419" y="1364412"/>
                </a:lnTo>
                <a:lnTo>
                  <a:pt x="387" y="1317128"/>
                </a:lnTo>
                <a:lnTo>
                  <a:pt x="0" y="1285578"/>
                </a:lnTo>
                <a:lnTo>
                  <a:pt x="96" y="1269801"/>
                </a:lnTo>
                <a:lnTo>
                  <a:pt x="1548" y="1222498"/>
                </a:lnTo>
                <a:lnTo>
                  <a:pt x="4740" y="1175280"/>
                </a:lnTo>
                <a:lnTo>
                  <a:pt x="9668" y="1128210"/>
                </a:lnTo>
                <a:lnTo>
                  <a:pt x="16325" y="1081352"/>
                </a:lnTo>
                <a:lnTo>
                  <a:pt x="24702" y="1034774"/>
                </a:lnTo>
                <a:lnTo>
                  <a:pt x="34787" y="988536"/>
                </a:lnTo>
                <a:lnTo>
                  <a:pt x="46568" y="942698"/>
                </a:lnTo>
                <a:lnTo>
                  <a:pt x="60029" y="897325"/>
                </a:lnTo>
                <a:lnTo>
                  <a:pt x="75149" y="852480"/>
                </a:lnTo>
                <a:lnTo>
                  <a:pt x="91910" y="808222"/>
                </a:lnTo>
                <a:lnTo>
                  <a:pt x="110290" y="764609"/>
                </a:lnTo>
                <a:lnTo>
                  <a:pt x="130262" y="721701"/>
                </a:lnTo>
                <a:lnTo>
                  <a:pt x="151799" y="679561"/>
                </a:lnTo>
                <a:lnTo>
                  <a:pt x="174872" y="638241"/>
                </a:lnTo>
                <a:lnTo>
                  <a:pt x="199452" y="597797"/>
                </a:lnTo>
                <a:lnTo>
                  <a:pt x="225504" y="558284"/>
                </a:lnTo>
                <a:lnTo>
                  <a:pt x="252992" y="519760"/>
                </a:lnTo>
                <a:lnTo>
                  <a:pt x="281878" y="482273"/>
                </a:lnTo>
                <a:lnTo>
                  <a:pt x="312127" y="445873"/>
                </a:lnTo>
                <a:lnTo>
                  <a:pt x="343694" y="410611"/>
                </a:lnTo>
                <a:lnTo>
                  <a:pt x="376537" y="376537"/>
                </a:lnTo>
                <a:lnTo>
                  <a:pt x="410611" y="343694"/>
                </a:lnTo>
                <a:lnTo>
                  <a:pt x="445873" y="312127"/>
                </a:lnTo>
                <a:lnTo>
                  <a:pt x="482273" y="281878"/>
                </a:lnTo>
                <a:lnTo>
                  <a:pt x="519760" y="252992"/>
                </a:lnTo>
                <a:lnTo>
                  <a:pt x="558284" y="225504"/>
                </a:lnTo>
                <a:lnTo>
                  <a:pt x="597797" y="199452"/>
                </a:lnTo>
                <a:lnTo>
                  <a:pt x="638241" y="174872"/>
                </a:lnTo>
                <a:lnTo>
                  <a:pt x="679561" y="151799"/>
                </a:lnTo>
                <a:lnTo>
                  <a:pt x="721701" y="130262"/>
                </a:lnTo>
                <a:lnTo>
                  <a:pt x="764609" y="110290"/>
                </a:lnTo>
                <a:lnTo>
                  <a:pt x="808222" y="91910"/>
                </a:lnTo>
                <a:lnTo>
                  <a:pt x="852480" y="75149"/>
                </a:lnTo>
                <a:lnTo>
                  <a:pt x="897325" y="60029"/>
                </a:lnTo>
                <a:lnTo>
                  <a:pt x="942698" y="46568"/>
                </a:lnTo>
                <a:lnTo>
                  <a:pt x="988536" y="34787"/>
                </a:lnTo>
                <a:lnTo>
                  <a:pt x="1034774" y="24702"/>
                </a:lnTo>
                <a:lnTo>
                  <a:pt x="1081352" y="16325"/>
                </a:lnTo>
                <a:lnTo>
                  <a:pt x="1128210" y="9668"/>
                </a:lnTo>
                <a:lnTo>
                  <a:pt x="1175280" y="4740"/>
                </a:lnTo>
                <a:lnTo>
                  <a:pt x="1222498" y="1548"/>
                </a:lnTo>
                <a:lnTo>
                  <a:pt x="1269801" y="96"/>
                </a:lnTo>
                <a:lnTo>
                  <a:pt x="1285578" y="0"/>
                </a:lnTo>
                <a:lnTo>
                  <a:pt x="1301355" y="96"/>
                </a:lnTo>
                <a:lnTo>
                  <a:pt x="1348659" y="1548"/>
                </a:lnTo>
                <a:lnTo>
                  <a:pt x="1380151" y="3483"/>
                </a:lnTo>
                <a:lnTo>
                  <a:pt x="1390328" y="4296"/>
                </a:lnTo>
              </a:path>
            </a:pathLst>
          </a:custGeom>
          <a:ln w="57136">
            <a:solidFill>
              <a:srgbClr val="FFFFFF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grpSp>
        <p:nvGrpSpPr>
          <p:cNvPr id="3" name="object 3"/>
          <p:cNvGrpSpPr/>
          <p:nvPr/>
        </p:nvGrpSpPr>
        <p:grpSpPr>
          <a:xfrm>
            <a:off x="-18957" y="531996"/>
            <a:ext cx="7224603" cy="1131412"/>
            <a:chOff x="-28568" y="0"/>
            <a:chExt cx="10887075" cy="1704975"/>
          </a:xfrm>
        </p:grpSpPr>
        <p:sp>
          <p:nvSpPr>
            <p:cNvPr id="4" name="object 4"/>
            <p:cNvSpPr/>
            <p:nvPr/>
          </p:nvSpPr>
          <p:spPr>
            <a:xfrm>
              <a:off x="0" y="3"/>
              <a:ext cx="1905000" cy="1647825"/>
            </a:xfrm>
            <a:custGeom>
              <a:avLst/>
              <a:gdLst/>
              <a:ahLst/>
              <a:cxnLst/>
              <a:rect l="l" t="t" r="r" b="b"/>
              <a:pathLst>
                <a:path w="1905000" h="1647825">
                  <a:moveTo>
                    <a:pt x="1904560" y="128557"/>
                  </a:moveTo>
                  <a:lnTo>
                    <a:pt x="1903531" y="184462"/>
                  </a:lnTo>
                  <a:lnTo>
                    <a:pt x="1900445" y="240293"/>
                  </a:lnTo>
                  <a:lnTo>
                    <a:pt x="1895306" y="295973"/>
                  </a:lnTo>
                  <a:lnTo>
                    <a:pt x="1888120" y="351424"/>
                  </a:lnTo>
                  <a:lnTo>
                    <a:pt x="1878899" y="406572"/>
                  </a:lnTo>
                  <a:lnTo>
                    <a:pt x="1867654" y="461347"/>
                  </a:lnTo>
                  <a:lnTo>
                    <a:pt x="1854401" y="515670"/>
                  </a:lnTo>
                  <a:lnTo>
                    <a:pt x="1839158" y="569466"/>
                  </a:lnTo>
                  <a:lnTo>
                    <a:pt x="1821944" y="622665"/>
                  </a:lnTo>
                  <a:lnTo>
                    <a:pt x="1802784" y="675197"/>
                  </a:lnTo>
                  <a:lnTo>
                    <a:pt x="1781703" y="726988"/>
                  </a:lnTo>
                  <a:lnTo>
                    <a:pt x="1758731" y="777965"/>
                  </a:lnTo>
                  <a:lnTo>
                    <a:pt x="1733898" y="828062"/>
                  </a:lnTo>
                  <a:lnTo>
                    <a:pt x="1707237" y="877214"/>
                  </a:lnTo>
                  <a:lnTo>
                    <a:pt x="1678785" y="925350"/>
                  </a:lnTo>
                  <a:lnTo>
                    <a:pt x="1648582" y="972405"/>
                  </a:lnTo>
                  <a:lnTo>
                    <a:pt x="1616667" y="1018317"/>
                  </a:lnTo>
                  <a:lnTo>
                    <a:pt x="1583083" y="1063024"/>
                  </a:lnTo>
                  <a:lnTo>
                    <a:pt x="1547875" y="1106465"/>
                  </a:lnTo>
                  <a:lnTo>
                    <a:pt x="1511094" y="1148580"/>
                  </a:lnTo>
                  <a:lnTo>
                    <a:pt x="1472788" y="1189311"/>
                  </a:lnTo>
                  <a:lnTo>
                    <a:pt x="1433007" y="1228606"/>
                  </a:lnTo>
                  <a:lnTo>
                    <a:pt x="1391807" y="1266412"/>
                  </a:lnTo>
                  <a:lnTo>
                    <a:pt x="1349245" y="1302673"/>
                  </a:lnTo>
                  <a:lnTo>
                    <a:pt x="1305377" y="1337343"/>
                  </a:lnTo>
                  <a:lnTo>
                    <a:pt x="1260261" y="1370376"/>
                  </a:lnTo>
                  <a:lnTo>
                    <a:pt x="1213959" y="1401726"/>
                  </a:lnTo>
                  <a:lnTo>
                    <a:pt x="1166537" y="1431350"/>
                  </a:lnTo>
                  <a:lnTo>
                    <a:pt x="1118057" y="1459208"/>
                  </a:lnTo>
                  <a:lnTo>
                    <a:pt x="1068582" y="1485264"/>
                  </a:lnTo>
                  <a:lnTo>
                    <a:pt x="1018181" y="1509481"/>
                  </a:lnTo>
                  <a:lnTo>
                    <a:pt x="966926" y="1531826"/>
                  </a:lnTo>
                  <a:lnTo>
                    <a:pt x="914883" y="1552269"/>
                  </a:lnTo>
                  <a:lnTo>
                    <a:pt x="862120" y="1570783"/>
                  </a:lnTo>
                  <a:lnTo>
                    <a:pt x="808712" y="1587343"/>
                  </a:lnTo>
                  <a:lnTo>
                    <a:pt x="754732" y="1601925"/>
                  </a:lnTo>
                  <a:lnTo>
                    <a:pt x="700253" y="1614510"/>
                  </a:lnTo>
                  <a:lnTo>
                    <a:pt x="645345" y="1625082"/>
                  </a:lnTo>
                  <a:lnTo>
                    <a:pt x="590084" y="1633627"/>
                  </a:lnTo>
                  <a:lnTo>
                    <a:pt x="534550" y="1640131"/>
                  </a:lnTo>
                  <a:lnTo>
                    <a:pt x="478814" y="1644586"/>
                  </a:lnTo>
                  <a:lnTo>
                    <a:pt x="422948" y="1646987"/>
                  </a:lnTo>
                  <a:lnTo>
                    <a:pt x="385673" y="1647444"/>
                  </a:lnTo>
                  <a:lnTo>
                    <a:pt x="367033" y="1647330"/>
                  </a:lnTo>
                  <a:lnTo>
                    <a:pt x="311145" y="1645615"/>
                  </a:lnTo>
                  <a:lnTo>
                    <a:pt x="255358" y="1641844"/>
                  </a:lnTo>
                  <a:lnTo>
                    <a:pt x="199745" y="1636022"/>
                  </a:lnTo>
                  <a:lnTo>
                    <a:pt x="144384" y="1628156"/>
                  </a:lnTo>
                  <a:lnTo>
                    <a:pt x="89353" y="1618259"/>
                  </a:lnTo>
                  <a:lnTo>
                    <a:pt x="34723" y="1606343"/>
                  </a:lnTo>
                  <a:lnTo>
                    <a:pt x="16613" y="1601925"/>
                  </a:lnTo>
                  <a:lnTo>
                    <a:pt x="0" y="1597655"/>
                  </a:lnTo>
                </a:path>
                <a:path w="1905000" h="1647825">
                  <a:moveTo>
                    <a:pt x="1899100" y="0"/>
                  </a:moveTo>
                  <a:lnTo>
                    <a:pt x="1902731" y="54029"/>
                  </a:lnTo>
                  <a:lnTo>
                    <a:pt x="1904446" y="109916"/>
                  </a:lnTo>
                  <a:lnTo>
                    <a:pt x="1904560" y="128557"/>
                  </a:lnTo>
                </a:path>
              </a:pathLst>
            </a:custGeom>
            <a:ln w="57136">
              <a:solidFill>
                <a:srgbClr val="FFFFFF"/>
              </a:solidFill>
            </a:ln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"/>
              <a:ext cx="10858500" cy="1379855"/>
            </a:xfrm>
            <a:custGeom>
              <a:avLst/>
              <a:gdLst/>
              <a:ahLst/>
              <a:cxnLst/>
              <a:rect l="l" t="t" r="r" b="b"/>
              <a:pathLst>
                <a:path w="10858500" h="1379855">
                  <a:moveTo>
                    <a:pt x="0" y="1379329"/>
                  </a:moveTo>
                  <a:lnTo>
                    <a:pt x="0" y="0"/>
                  </a:lnTo>
                  <a:lnTo>
                    <a:pt x="10823140" y="0"/>
                  </a:lnTo>
                  <a:lnTo>
                    <a:pt x="10858066" y="1000157"/>
                  </a:lnTo>
                  <a:lnTo>
                    <a:pt x="0" y="1379329"/>
                  </a:lnTo>
                  <a:close/>
                </a:path>
              </a:pathLst>
            </a:custGeom>
            <a:solidFill>
              <a:srgbClr val="E44D25"/>
            </a:solidFill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5094518"/>
            <a:ext cx="1466411" cy="1226223"/>
          </a:xfrm>
          <a:custGeom>
            <a:avLst/>
            <a:gdLst/>
            <a:ahLst/>
            <a:cxnLst/>
            <a:rect l="l" t="t" r="r" b="b"/>
            <a:pathLst>
              <a:path w="2209800" h="1847850">
                <a:moveTo>
                  <a:pt x="2209290" y="1618876"/>
                </a:moveTo>
                <a:lnTo>
                  <a:pt x="2208803" y="1658605"/>
                </a:lnTo>
                <a:lnTo>
                  <a:pt x="2207340" y="1698311"/>
                </a:lnTo>
                <a:lnTo>
                  <a:pt x="2204904" y="1737968"/>
                </a:lnTo>
                <a:lnTo>
                  <a:pt x="2201495" y="1777554"/>
                </a:lnTo>
                <a:lnTo>
                  <a:pt x="2197116" y="1817044"/>
                </a:lnTo>
                <a:lnTo>
                  <a:pt x="2194563" y="1836744"/>
                </a:lnTo>
                <a:lnTo>
                  <a:pt x="2193046" y="1847424"/>
                </a:lnTo>
              </a:path>
              <a:path w="2209800" h="1847850">
                <a:moveTo>
                  <a:pt x="0" y="111535"/>
                </a:moveTo>
                <a:lnTo>
                  <a:pt x="45030" y="94632"/>
                </a:lnTo>
                <a:lnTo>
                  <a:pt x="82601" y="81707"/>
                </a:lnTo>
                <a:lnTo>
                  <a:pt x="120478" y="69708"/>
                </a:lnTo>
                <a:lnTo>
                  <a:pt x="158638" y="58642"/>
                </a:lnTo>
                <a:lnTo>
                  <a:pt x="197059" y="48515"/>
                </a:lnTo>
                <a:lnTo>
                  <a:pt x="235716" y="39335"/>
                </a:lnTo>
                <a:lnTo>
                  <a:pt x="274586" y="31106"/>
                </a:lnTo>
                <a:lnTo>
                  <a:pt x="313647" y="23833"/>
                </a:lnTo>
                <a:lnTo>
                  <a:pt x="352875" y="17521"/>
                </a:lnTo>
                <a:lnTo>
                  <a:pt x="392246" y="12174"/>
                </a:lnTo>
                <a:lnTo>
                  <a:pt x="431736" y="7795"/>
                </a:lnTo>
                <a:lnTo>
                  <a:pt x="471322" y="4386"/>
                </a:lnTo>
                <a:lnTo>
                  <a:pt x="510979" y="1950"/>
                </a:lnTo>
                <a:lnTo>
                  <a:pt x="550684" y="487"/>
                </a:lnTo>
                <a:lnTo>
                  <a:pt x="590413" y="0"/>
                </a:lnTo>
                <a:lnTo>
                  <a:pt x="610281" y="121"/>
                </a:lnTo>
                <a:lnTo>
                  <a:pt x="649998" y="1096"/>
                </a:lnTo>
                <a:lnTo>
                  <a:pt x="689686" y="3046"/>
                </a:lnTo>
                <a:lnTo>
                  <a:pt x="729307" y="5969"/>
                </a:lnTo>
                <a:lnTo>
                  <a:pt x="768851" y="9863"/>
                </a:lnTo>
                <a:lnTo>
                  <a:pt x="808282" y="14727"/>
                </a:lnTo>
                <a:lnTo>
                  <a:pt x="847587" y="20557"/>
                </a:lnTo>
                <a:lnTo>
                  <a:pt x="886731" y="27349"/>
                </a:lnTo>
                <a:lnTo>
                  <a:pt x="925702" y="35101"/>
                </a:lnTo>
                <a:lnTo>
                  <a:pt x="964466" y="43806"/>
                </a:lnTo>
                <a:lnTo>
                  <a:pt x="1003011" y="53461"/>
                </a:lnTo>
                <a:lnTo>
                  <a:pt x="1041301" y="64057"/>
                </a:lnTo>
                <a:lnTo>
                  <a:pt x="1079325" y="75592"/>
                </a:lnTo>
                <a:lnTo>
                  <a:pt x="1117049" y="88054"/>
                </a:lnTo>
                <a:lnTo>
                  <a:pt x="1154462" y="101440"/>
                </a:lnTo>
                <a:lnTo>
                  <a:pt x="1191529" y="115739"/>
                </a:lnTo>
                <a:lnTo>
                  <a:pt x="1228239" y="130945"/>
                </a:lnTo>
                <a:lnTo>
                  <a:pt x="1264560" y="147045"/>
                </a:lnTo>
                <a:lnTo>
                  <a:pt x="1300480" y="164034"/>
                </a:lnTo>
                <a:lnTo>
                  <a:pt x="1335967" y="181896"/>
                </a:lnTo>
                <a:lnTo>
                  <a:pt x="1371011" y="200627"/>
                </a:lnTo>
                <a:lnTo>
                  <a:pt x="1405578" y="220210"/>
                </a:lnTo>
                <a:lnTo>
                  <a:pt x="1439660" y="240638"/>
                </a:lnTo>
                <a:lnTo>
                  <a:pt x="1473226" y="261893"/>
                </a:lnTo>
                <a:lnTo>
                  <a:pt x="1506264" y="283969"/>
                </a:lnTo>
                <a:lnTo>
                  <a:pt x="1538747" y="306845"/>
                </a:lnTo>
                <a:lnTo>
                  <a:pt x="1570662" y="330515"/>
                </a:lnTo>
                <a:lnTo>
                  <a:pt x="1601983" y="354958"/>
                </a:lnTo>
                <a:lnTo>
                  <a:pt x="1632699" y="380166"/>
                </a:lnTo>
                <a:lnTo>
                  <a:pt x="1662782" y="406116"/>
                </a:lnTo>
                <a:lnTo>
                  <a:pt x="1692224" y="432800"/>
                </a:lnTo>
                <a:lnTo>
                  <a:pt x="1720997" y="460195"/>
                </a:lnTo>
                <a:lnTo>
                  <a:pt x="1749094" y="488292"/>
                </a:lnTo>
                <a:lnTo>
                  <a:pt x="1776489" y="517066"/>
                </a:lnTo>
                <a:lnTo>
                  <a:pt x="1803174" y="546508"/>
                </a:lnTo>
                <a:lnTo>
                  <a:pt x="1829124" y="576591"/>
                </a:lnTo>
                <a:lnTo>
                  <a:pt x="1854332" y="607307"/>
                </a:lnTo>
                <a:lnTo>
                  <a:pt x="1878774" y="638627"/>
                </a:lnTo>
                <a:lnTo>
                  <a:pt x="1902444" y="670543"/>
                </a:lnTo>
                <a:lnTo>
                  <a:pt x="1925321" y="703025"/>
                </a:lnTo>
                <a:lnTo>
                  <a:pt x="1947396" y="736064"/>
                </a:lnTo>
                <a:lnTo>
                  <a:pt x="1968651" y="769629"/>
                </a:lnTo>
                <a:lnTo>
                  <a:pt x="1989079" y="803711"/>
                </a:lnTo>
                <a:lnTo>
                  <a:pt x="2008662" y="838279"/>
                </a:lnTo>
                <a:lnTo>
                  <a:pt x="2027393" y="873322"/>
                </a:lnTo>
                <a:lnTo>
                  <a:pt x="2045255" y="908809"/>
                </a:lnTo>
                <a:lnTo>
                  <a:pt x="2062244" y="944729"/>
                </a:lnTo>
                <a:lnTo>
                  <a:pt x="2078344" y="981050"/>
                </a:lnTo>
                <a:lnTo>
                  <a:pt x="2093551" y="1017761"/>
                </a:lnTo>
                <a:lnTo>
                  <a:pt x="2107849" y="1054828"/>
                </a:lnTo>
                <a:lnTo>
                  <a:pt x="2121235" y="1092240"/>
                </a:lnTo>
                <a:lnTo>
                  <a:pt x="2133698" y="1129964"/>
                </a:lnTo>
                <a:lnTo>
                  <a:pt x="2145232" y="1167989"/>
                </a:lnTo>
                <a:lnTo>
                  <a:pt x="2155828" y="1206279"/>
                </a:lnTo>
                <a:lnTo>
                  <a:pt x="2165483" y="1244823"/>
                </a:lnTo>
                <a:lnTo>
                  <a:pt x="2174188" y="1283587"/>
                </a:lnTo>
                <a:lnTo>
                  <a:pt x="2181940" y="1322559"/>
                </a:lnTo>
                <a:lnTo>
                  <a:pt x="2188732" y="1361703"/>
                </a:lnTo>
                <a:lnTo>
                  <a:pt x="2194563" y="1401008"/>
                </a:lnTo>
                <a:lnTo>
                  <a:pt x="2199426" y="1440439"/>
                </a:lnTo>
                <a:lnTo>
                  <a:pt x="2203321" y="1479983"/>
                </a:lnTo>
                <a:lnTo>
                  <a:pt x="2206244" y="1519604"/>
                </a:lnTo>
                <a:lnTo>
                  <a:pt x="2208193" y="1559291"/>
                </a:lnTo>
                <a:lnTo>
                  <a:pt x="2209168" y="1599009"/>
                </a:lnTo>
                <a:lnTo>
                  <a:pt x="2209290" y="1618876"/>
                </a:lnTo>
              </a:path>
            </a:pathLst>
          </a:custGeom>
          <a:ln w="57136">
            <a:solidFill>
              <a:srgbClr val="FFFFFF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7" name="object 7"/>
          <p:cNvSpPr/>
          <p:nvPr/>
        </p:nvSpPr>
        <p:spPr>
          <a:xfrm>
            <a:off x="7608414" y="531998"/>
            <a:ext cx="1535939" cy="1017639"/>
          </a:xfrm>
          <a:custGeom>
            <a:avLst/>
            <a:gdLst/>
            <a:ahLst/>
            <a:cxnLst/>
            <a:rect l="l" t="t" r="r" b="b"/>
            <a:pathLst>
              <a:path w="2314575" h="1533525">
                <a:moveTo>
                  <a:pt x="2314040" y="1018901"/>
                </a:moveTo>
                <a:lnTo>
                  <a:pt x="2289278" y="1050897"/>
                </a:lnTo>
                <a:lnTo>
                  <a:pt x="2259030" y="1087297"/>
                </a:lnTo>
                <a:lnTo>
                  <a:pt x="2227462" y="1122559"/>
                </a:lnTo>
                <a:lnTo>
                  <a:pt x="2194619" y="1156633"/>
                </a:lnTo>
                <a:lnTo>
                  <a:pt x="2160545" y="1189476"/>
                </a:lnTo>
                <a:lnTo>
                  <a:pt x="2125283" y="1221044"/>
                </a:lnTo>
                <a:lnTo>
                  <a:pt x="2088883" y="1251292"/>
                </a:lnTo>
                <a:lnTo>
                  <a:pt x="2051396" y="1280179"/>
                </a:lnTo>
                <a:lnTo>
                  <a:pt x="2012872" y="1307666"/>
                </a:lnTo>
                <a:lnTo>
                  <a:pt x="1973360" y="1333718"/>
                </a:lnTo>
                <a:lnTo>
                  <a:pt x="1932915" y="1358298"/>
                </a:lnTo>
                <a:lnTo>
                  <a:pt x="1891596" y="1381371"/>
                </a:lnTo>
                <a:lnTo>
                  <a:pt x="1849455" y="1402908"/>
                </a:lnTo>
                <a:lnTo>
                  <a:pt x="1806548" y="1422881"/>
                </a:lnTo>
                <a:lnTo>
                  <a:pt x="1762934" y="1441260"/>
                </a:lnTo>
                <a:lnTo>
                  <a:pt x="1718676" y="1458021"/>
                </a:lnTo>
                <a:lnTo>
                  <a:pt x="1673832" y="1473142"/>
                </a:lnTo>
                <a:lnTo>
                  <a:pt x="1628458" y="1486602"/>
                </a:lnTo>
                <a:lnTo>
                  <a:pt x="1582620" y="1498383"/>
                </a:lnTo>
                <a:lnTo>
                  <a:pt x="1536382" y="1508468"/>
                </a:lnTo>
                <a:lnTo>
                  <a:pt x="1489804" y="1516846"/>
                </a:lnTo>
                <a:lnTo>
                  <a:pt x="1442947" y="1523503"/>
                </a:lnTo>
                <a:lnTo>
                  <a:pt x="1395876" y="1528431"/>
                </a:lnTo>
                <a:lnTo>
                  <a:pt x="1348659" y="1531622"/>
                </a:lnTo>
                <a:lnTo>
                  <a:pt x="1301355" y="1533074"/>
                </a:lnTo>
                <a:lnTo>
                  <a:pt x="1285578" y="1533171"/>
                </a:lnTo>
                <a:lnTo>
                  <a:pt x="1269801" y="1533074"/>
                </a:lnTo>
                <a:lnTo>
                  <a:pt x="1222498" y="1531622"/>
                </a:lnTo>
                <a:lnTo>
                  <a:pt x="1175280" y="1528431"/>
                </a:lnTo>
                <a:lnTo>
                  <a:pt x="1128210" y="1523503"/>
                </a:lnTo>
                <a:lnTo>
                  <a:pt x="1081352" y="1516846"/>
                </a:lnTo>
                <a:lnTo>
                  <a:pt x="1034774" y="1508468"/>
                </a:lnTo>
                <a:lnTo>
                  <a:pt x="988536" y="1498383"/>
                </a:lnTo>
                <a:lnTo>
                  <a:pt x="942698" y="1486602"/>
                </a:lnTo>
                <a:lnTo>
                  <a:pt x="897325" y="1473142"/>
                </a:lnTo>
                <a:lnTo>
                  <a:pt x="852480" y="1458021"/>
                </a:lnTo>
                <a:lnTo>
                  <a:pt x="808222" y="1441260"/>
                </a:lnTo>
                <a:lnTo>
                  <a:pt x="764609" y="1422880"/>
                </a:lnTo>
                <a:lnTo>
                  <a:pt x="721701" y="1402908"/>
                </a:lnTo>
                <a:lnTo>
                  <a:pt x="679561" y="1381371"/>
                </a:lnTo>
                <a:lnTo>
                  <a:pt x="638241" y="1358298"/>
                </a:lnTo>
                <a:lnTo>
                  <a:pt x="597797" y="1333718"/>
                </a:lnTo>
                <a:lnTo>
                  <a:pt x="558284" y="1307666"/>
                </a:lnTo>
                <a:lnTo>
                  <a:pt x="519760" y="1280179"/>
                </a:lnTo>
                <a:lnTo>
                  <a:pt x="482273" y="1251292"/>
                </a:lnTo>
                <a:lnTo>
                  <a:pt x="445873" y="1221044"/>
                </a:lnTo>
                <a:lnTo>
                  <a:pt x="410611" y="1189476"/>
                </a:lnTo>
                <a:lnTo>
                  <a:pt x="376537" y="1156633"/>
                </a:lnTo>
                <a:lnTo>
                  <a:pt x="343694" y="1122559"/>
                </a:lnTo>
                <a:lnTo>
                  <a:pt x="312127" y="1087297"/>
                </a:lnTo>
                <a:lnTo>
                  <a:pt x="281878" y="1050897"/>
                </a:lnTo>
                <a:lnTo>
                  <a:pt x="252992" y="1013410"/>
                </a:lnTo>
                <a:lnTo>
                  <a:pt x="225504" y="974886"/>
                </a:lnTo>
                <a:lnTo>
                  <a:pt x="199452" y="935374"/>
                </a:lnTo>
                <a:lnTo>
                  <a:pt x="174872" y="894929"/>
                </a:lnTo>
                <a:lnTo>
                  <a:pt x="151799" y="853610"/>
                </a:lnTo>
                <a:lnTo>
                  <a:pt x="130262" y="811469"/>
                </a:lnTo>
                <a:lnTo>
                  <a:pt x="110290" y="768562"/>
                </a:lnTo>
                <a:lnTo>
                  <a:pt x="91910" y="724948"/>
                </a:lnTo>
                <a:lnTo>
                  <a:pt x="75149" y="680690"/>
                </a:lnTo>
                <a:lnTo>
                  <a:pt x="60029" y="635846"/>
                </a:lnTo>
                <a:lnTo>
                  <a:pt x="46568" y="590472"/>
                </a:lnTo>
                <a:lnTo>
                  <a:pt x="34787" y="544634"/>
                </a:lnTo>
                <a:lnTo>
                  <a:pt x="24702" y="498396"/>
                </a:lnTo>
                <a:lnTo>
                  <a:pt x="16325" y="451818"/>
                </a:lnTo>
                <a:lnTo>
                  <a:pt x="9668" y="404961"/>
                </a:lnTo>
                <a:lnTo>
                  <a:pt x="4740" y="357890"/>
                </a:lnTo>
                <a:lnTo>
                  <a:pt x="1548" y="310673"/>
                </a:lnTo>
                <a:lnTo>
                  <a:pt x="96" y="263369"/>
                </a:lnTo>
                <a:lnTo>
                  <a:pt x="0" y="247592"/>
                </a:lnTo>
                <a:lnTo>
                  <a:pt x="96" y="231815"/>
                </a:lnTo>
                <a:lnTo>
                  <a:pt x="1548" y="184512"/>
                </a:lnTo>
                <a:lnTo>
                  <a:pt x="4740" y="137294"/>
                </a:lnTo>
                <a:lnTo>
                  <a:pt x="9668" y="90224"/>
                </a:lnTo>
                <a:lnTo>
                  <a:pt x="16325" y="43366"/>
                </a:lnTo>
                <a:lnTo>
                  <a:pt x="21718" y="12281"/>
                </a:lnTo>
                <a:lnTo>
                  <a:pt x="24083" y="0"/>
                </a:lnTo>
              </a:path>
            </a:pathLst>
          </a:custGeom>
          <a:ln w="57136">
            <a:solidFill>
              <a:srgbClr val="FFFFFF"/>
            </a:solidFill>
          </a:ln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grpSp>
        <p:nvGrpSpPr>
          <p:cNvPr id="8" name="object 8"/>
          <p:cNvGrpSpPr/>
          <p:nvPr/>
        </p:nvGrpSpPr>
        <p:grpSpPr>
          <a:xfrm>
            <a:off x="7722745" y="5966822"/>
            <a:ext cx="1421323" cy="353961"/>
            <a:chOff x="11637747" y="8189982"/>
            <a:chExt cx="2141855" cy="533400"/>
          </a:xfrm>
        </p:grpSpPr>
        <p:sp>
          <p:nvSpPr>
            <p:cNvPr id="9" name="object 9"/>
            <p:cNvSpPr/>
            <p:nvPr/>
          </p:nvSpPr>
          <p:spPr>
            <a:xfrm>
              <a:off x="11637747" y="8189982"/>
              <a:ext cx="2141855" cy="533400"/>
            </a:xfrm>
            <a:custGeom>
              <a:avLst/>
              <a:gdLst/>
              <a:ahLst/>
              <a:cxnLst/>
              <a:rect l="l" t="t" r="r" b="b"/>
              <a:pathLst>
                <a:path w="2141855" h="533400">
                  <a:moveTo>
                    <a:pt x="0" y="532910"/>
                  </a:moveTo>
                  <a:lnTo>
                    <a:pt x="18609" y="0"/>
                  </a:lnTo>
                  <a:lnTo>
                    <a:pt x="2141750" y="74141"/>
                  </a:lnTo>
                  <a:lnTo>
                    <a:pt x="2141750" y="532910"/>
                  </a:lnTo>
                  <a:lnTo>
                    <a:pt x="0" y="532910"/>
                  </a:lnTo>
                  <a:close/>
                </a:path>
              </a:pathLst>
            </a:custGeom>
            <a:solidFill>
              <a:srgbClr val="E44D25"/>
            </a:solidFill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941597" y="8380071"/>
              <a:ext cx="1552217" cy="228547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320175" y="773072"/>
            <a:ext cx="2351314" cy="348483"/>
          </a:xfrm>
          <a:prstGeom prst="rect">
            <a:avLst/>
          </a:prstGeom>
        </p:spPr>
        <p:txBody>
          <a:bodyPr vert="horz" wrap="square" lIns="0" tIns="10535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83"/>
              </a:spcBef>
            </a:pPr>
            <a:r>
              <a:rPr sz="2157" b="1" spc="22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157" b="1" spc="-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57" b="1" spc="149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157" b="1" spc="5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2157" b="1" spc="7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57" b="1" spc="169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157" b="1" spc="139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2157" b="1" spc="-16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57" b="1" spc="179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2157" b="1" spc="-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57" b="1" spc="-16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57" b="1" spc="149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2157" b="1" spc="7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157" b="1" spc="-2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2157" b="1" spc="7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2157" b="1" spc="-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2157" b="1" spc="-76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2157" b="1" spc="-3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2157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5961" y="1691715"/>
            <a:ext cx="511980" cy="473634"/>
          </a:xfrm>
          <a:custGeom>
            <a:avLst/>
            <a:gdLst/>
            <a:ahLst/>
            <a:cxnLst/>
            <a:rect l="l" t="t" r="r" b="b"/>
            <a:pathLst>
              <a:path w="771525" h="713739">
                <a:moveTo>
                  <a:pt x="564553" y="451180"/>
                </a:moveTo>
                <a:lnTo>
                  <a:pt x="564286" y="407339"/>
                </a:lnTo>
                <a:lnTo>
                  <a:pt x="563880" y="345655"/>
                </a:lnTo>
                <a:lnTo>
                  <a:pt x="563156" y="234099"/>
                </a:lnTo>
                <a:lnTo>
                  <a:pt x="561695" y="224472"/>
                </a:lnTo>
                <a:lnTo>
                  <a:pt x="557466" y="216649"/>
                </a:lnTo>
                <a:lnTo>
                  <a:pt x="550672" y="211416"/>
                </a:lnTo>
                <a:lnTo>
                  <a:pt x="541489" y="209486"/>
                </a:lnTo>
                <a:lnTo>
                  <a:pt x="539597" y="209486"/>
                </a:lnTo>
                <a:lnTo>
                  <a:pt x="505879" y="345655"/>
                </a:lnTo>
                <a:lnTo>
                  <a:pt x="499059" y="341464"/>
                </a:lnTo>
                <a:lnTo>
                  <a:pt x="489572" y="337756"/>
                </a:lnTo>
                <a:lnTo>
                  <a:pt x="489572" y="321589"/>
                </a:lnTo>
                <a:lnTo>
                  <a:pt x="489572" y="160515"/>
                </a:lnTo>
                <a:lnTo>
                  <a:pt x="488111" y="150888"/>
                </a:lnTo>
                <a:lnTo>
                  <a:pt x="483870" y="143078"/>
                </a:lnTo>
                <a:lnTo>
                  <a:pt x="477062" y="137845"/>
                </a:lnTo>
                <a:lnTo>
                  <a:pt x="467893" y="135928"/>
                </a:lnTo>
                <a:lnTo>
                  <a:pt x="466013" y="135928"/>
                </a:lnTo>
                <a:lnTo>
                  <a:pt x="432295" y="321589"/>
                </a:lnTo>
                <a:lnTo>
                  <a:pt x="432015" y="321525"/>
                </a:lnTo>
                <a:lnTo>
                  <a:pt x="429310" y="320890"/>
                </a:lnTo>
                <a:lnTo>
                  <a:pt x="428358" y="320255"/>
                </a:lnTo>
                <a:lnTo>
                  <a:pt x="425310" y="319709"/>
                </a:lnTo>
                <a:lnTo>
                  <a:pt x="416013" y="319278"/>
                </a:lnTo>
                <a:lnTo>
                  <a:pt x="416013" y="109004"/>
                </a:lnTo>
                <a:lnTo>
                  <a:pt x="414553" y="98793"/>
                </a:lnTo>
                <a:lnTo>
                  <a:pt x="410298" y="89725"/>
                </a:lnTo>
                <a:lnTo>
                  <a:pt x="403479" y="83235"/>
                </a:lnTo>
                <a:lnTo>
                  <a:pt x="394296" y="80759"/>
                </a:lnTo>
                <a:lnTo>
                  <a:pt x="392417" y="80759"/>
                </a:lnTo>
                <a:lnTo>
                  <a:pt x="358711" y="318427"/>
                </a:lnTo>
                <a:lnTo>
                  <a:pt x="351167" y="318922"/>
                </a:lnTo>
                <a:lnTo>
                  <a:pt x="342455" y="320548"/>
                </a:lnTo>
                <a:lnTo>
                  <a:pt x="342455" y="321525"/>
                </a:lnTo>
                <a:lnTo>
                  <a:pt x="342379" y="137845"/>
                </a:lnTo>
                <a:lnTo>
                  <a:pt x="340982" y="126504"/>
                </a:lnTo>
                <a:lnTo>
                  <a:pt x="336715" y="113652"/>
                </a:lnTo>
                <a:lnTo>
                  <a:pt x="329882" y="103365"/>
                </a:lnTo>
                <a:lnTo>
                  <a:pt x="320687" y="99148"/>
                </a:lnTo>
                <a:lnTo>
                  <a:pt x="318820" y="99148"/>
                </a:lnTo>
                <a:lnTo>
                  <a:pt x="293992" y="131203"/>
                </a:lnTo>
                <a:lnTo>
                  <a:pt x="292608" y="172250"/>
                </a:lnTo>
                <a:lnTo>
                  <a:pt x="288848" y="263093"/>
                </a:lnTo>
                <a:lnTo>
                  <a:pt x="283324" y="355307"/>
                </a:lnTo>
                <a:lnTo>
                  <a:pt x="276644" y="400431"/>
                </a:lnTo>
                <a:lnTo>
                  <a:pt x="273799" y="402602"/>
                </a:lnTo>
                <a:lnTo>
                  <a:pt x="270916" y="406031"/>
                </a:lnTo>
                <a:lnTo>
                  <a:pt x="267995" y="407339"/>
                </a:lnTo>
                <a:lnTo>
                  <a:pt x="213118" y="304317"/>
                </a:lnTo>
                <a:lnTo>
                  <a:pt x="208114" y="295884"/>
                </a:lnTo>
                <a:lnTo>
                  <a:pt x="200494" y="290334"/>
                </a:lnTo>
                <a:lnTo>
                  <a:pt x="191287" y="288061"/>
                </a:lnTo>
                <a:lnTo>
                  <a:pt x="181521" y="289445"/>
                </a:lnTo>
                <a:lnTo>
                  <a:pt x="179743" y="290283"/>
                </a:lnTo>
                <a:lnTo>
                  <a:pt x="171259" y="295313"/>
                </a:lnTo>
                <a:lnTo>
                  <a:pt x="165557" y="302971"/>
                </a:lnTo>
                <a:lnTo>
                  <a:pt x="163131" y="312204"/>
                </a:lnTo>
                <a:lnTo>
                  <a:pt x="164465" y="321995"/>
                </a:lnTo>
                <a:lnTo>
                  <a:pt x="223507" y="476148"/>
                </a:lnTo>
                <a:lnTo>
                  <a:pt x="238925" y="520636"/>
                </a:lnTo>
                <a:lnTo>
                  <a:pt x="265595" y="558596"/>
                </a:lnTo>
                <a:lnTo>
                  <a:pt x="301523" y="588111"/>
                </a:lnTo>
                <a:lnTo>
                  <a:pt x="344754" y="607225"/>
                </a:lnTo>
                <a:lnTo>
                  <a:pt x="393357" y="614032"/>
                </a:lnTo>
                <a:lnTo>
                  <a:pt x="438099" y="608253"/>
                </a:lnTo>
                <a:lnTo>
                  <a:pt x="478282" y="591947"/>
                </a:lnTo>
                <a:lnTo>
                  <a:pt x="512457" y="566572"/>
                </a:lnTo>
                <a:lnTo>
                  <a:pt x="539178" y="533666"/>
                </a:lnTo>
                <a:lnTo>
                  <a:pt x="557022" y="494703"/>
                </a:lnTo>
                <a:lnTo>
                  <a:pt x="564553" y="451180"/>
                </a:lnTo>
                <a:close/>
              </a:path>
              <a:path w="771525" h="713739">
                <a:moveTo>
                  <a:pt x="771347" y="356730"/>
                </a:moveTo>
                <a:lnTo>
                  <a:pt x="765695" y="312915"/>
                </a:lnTo>
                <a:lnTo>
                  <a:pt x="748715" y="272148"/>
                </a:lnTo>
                <a:lnTo>
                  <a:pt x="723861" y="229108"/>
                </a:lnTo>
                <a:lnTo>
                  <a:pt x="723861" y="356666"/>
                </a:lnTo>
                <a:lnTo>
                  <a:pt x="723595" y="364642"/>
                </a:lnTo>
                <a:lnTo>
                  <a:pt x="714629" y="403237"/>
                </a:lnTo>
                <a:lnTo>
                  <a:pt x="599427" y="605104"/>
                </a:lnTo>
                <a:lnTo>
                  <a:pt x="574243" y="635711"/>
                </a:lnTo>
                <a:lnTo>
                  <a:pt x="540588" y="656615"/>
                </a:lnTo>
                <a:lnTo>
                  <a:pt x="502018" y="665645"/>
                </a:lnTo>
                <a:lnTo>
                  <a:pt x="494042" y="665911"/>
                </a:lnTo>
                <a:lnTo>
                  <a:pt x="277253" y="665911"/>
                </a:lnTo>
                <a:lnTo>
                  <a:pt x="238252" y="659447"/>
                </a:lnTo>
                <a:lnTo>
                  <a:pt x="203250" y="640791"/>
                </a:lnTo>
                <a:lnTo>
                  <a:pt x="176098" y="611873"/>
                </a:lnTo>
                <a:lnTo>
                  <a:pt x="63703" y="417588"/>
                </a:lnTo>
                <a:lnTo>
                  <a:pt x="48463" y="372783"/>
                </a:lnTo>
                <a:lnTo>
                  <a:pt x="47459" y="356730"/>
                </a:lnTo>
                <a:lnTo>
                  <a:pt x="48463" y="340702"/>
                </a:lnTo>
                <a:lnTo>
                  <a:pt x="63677" y="295960"/>
                </a:lnTo>
                <a:lnTo>
                  <a:pt x="171869" y="108331"/>
                </a:lnTo>
                <a:lnTo>
                  <a:pt x="197053" y="77711"/>
                </a:lnTo>
                <a:lnTo>
                  <a:pt x="230708" y="56807"/>
                </a:lnTo>
                <a:lnTo>
                  <a:pt x="269278" y="47790"/>
                </a:lnTo>
                <a:lnTo>
                  <a:pt x="277253" y="47510"/>
                </a:lnTo>
                <a:lnTo>
                  <a:pt x="494042" y="47510"/>
                </a:lnTo>
                <a:lnTo>
                  <a:pt x="533069" y="53975"/>
                </a:lnTo>
                <a:lnTo>
                  <a:pt x="568058" y="72644"/>
                </a:lnTo>
                <a:lnTo>
                  <a:pt x="595198" y="101549"/>
                </a:lnTo>
                <a:lnTo>
                  <a:pt x="707618" y="295808"/>
                </a:lnTo>
                <a:lnTo>
                  <a:pt x="721537" y="332943"/>
                </a:lnTo>
                <a:lnTo>
                  <a:pt x="723861" y="356666"/>
                </a:lnTo>
                <a:lnTo>
                  <a:pt x="723861" y="229108"/>
                </a:lnTo>
                <a:lnTo>
                  <a:pt x="640461" y="84683"/>
                </a:lnTo>
                <a:lnTo>
                  <a:pt x="613524" y="49644"/>
                </a:lnTo>
                <a:lnTo>
                  <a:pt x="578472" y="22758"/>
                </a:lnTo>
                <a:lnTo>
                  <a:pt x="537679" y="5829"/>
                </a:lnTo>
                <a:lnTo>
                  <a:pt x="494042" y="0"/>
                </a:lnTo>
                <a:lnTo>
                  <a:pt x="277253" y="12"/>
                </a:lnTo>
                <a:lnTo>
                  <a:pt x="233641" y="5803"/>
                </a:lnTo>
                <a:lnTo>
                  <a:pt x="192836" y="22707"/>
                </a:lnTo>
                <a:lnTo>
                  <a:pt x="157772" y="49568"/>
                </a:lnTo>
                <a:lnTo>
                  <a:pt x="130835" y="84556"/>
                </a:lnTo>
                <a:lnTo>
                  <a:pt x="47459" y="229019"/>
                </a:lnTo>
                <a:lnTo>
                  <a:pt x="22606" y="272072"/>
                </a:lnTo>
                <a:lnTo>
                  <a:pt x="5753" y="312889"/>
                </a:lnTo>
                <a:lnTo>
                  <a:pt x="0" y="356679"/>
                </a:lnTo>
                <a:lnTo>
                  <a:pt x="355" y="367766"/>
                </a:lnTo>
                <a:lnTo>
                  <a:pt x="8953" y="411086"/>
                </a:lnTo>
                <a:lnTo>
                  <a:pt x="130835" y="628865"/>
                </a:lnTo>
                <a:lnTo>
                  <a:pt x="157772" y="663867"/>
                </a:lnTo>
                <a:lnTo>
                  <a:pt x="192836" y="690714"/>
                </a:lnTo>
                <a:lnTo>
                  <a:pt x="233641" y="707618"/>
                </a:lnTo>
                <a:lnTo>
                  <a:pt x="277253" y="713422"/>
                </a:lnTo>
                <a:lnTo>
                  <a:pt x="494042" y="713422"/>
                </a:lnTo>
                <a:lnTo>
                  <a:pt x="537654" y="707618"/>
                </a:lnTo>
                <a:lnTo>
                  <a:pt x="578434" y="690740"/>
                </a:lnTo>
                <a:lnTo>
                  <a:pt x="613460" y="663917"/>
                </a:lnTo>
                <a:lnTo>
                  <a:pt x="640384" y="628980"/>
                </a:lnTo>
                <a:lnTo>
                  <a:pt x="748715" y="441413"/>
                </a:lnTo>
                <a:lnTo>
                  <a:pt x="765733" y="400519"/>
                </a:lnTo>
                <a:lnTo>
                  <a:pt x="769950" y="378993"/>
                </a:lnTo>
                <a:lnTo>
                  <a:pt x="771347" y="356730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grpSp>
        <p:nvGrpSpPr>
          <p:cNvPr id="13" name="object 13"/>
          <p:cNvGrpSpPr/>
          <p:nvPr/>
        </p:nvGrpSpPr>
        <p:grpSpPr>
          <a:xfrm>
            <a:off x="6041232" y="1688425"/>
            <a:ext cx="25283" cy="3715751"/>
            <a:chOff x="9103801" y="1742676"/>
            <a:chExt cx="38100" cy="5599430"/>
          </a:xfrm>
        </p:grpSpPr>
        <p:sp>
          <p:nvSpPr>
            <p:cNvPr id="14" name="object 14"/>
            <p:cNvSpPr/>
            <p:nvPr/>
          </p:nvSpPr>
          <p:spPr>
            <a:xfrm>
              <a:off x="9103792" y="1971230"/>
              <a:ext cx="38100" cy="5371465"/>
            </a:xfrm>
            <a:custGeom>
              <a:avLst/>
              <a:gdLst/>
              <a:ahLst/>
              <a:cxnLst/>
              <a:rect l="l" t="t" r="r" b="b"/>
              <a:pathLst>
                <a:path w="38100" h="5371465">
                  <a:moveTo>
                    <a:pt x="38100" y="5332768"/>
                  </a:moveTo>
                  <a:lnTo>
                    <a:pt x="0" y="5332768"/>
                  </a:lnTo>
                  <a:lnTo>
                    <a:pt x="0" y="5370855"/>
                  </a:lnTo>
                  <a:lnTo>
                    <a:pt x="38100" y="5370855"/>
                  </a:lnTo>
                  <a:lnTo>
                    <a:pt x="38100" y="5332768"/>
                  </a:lnTo>
                  <a:close/>
                </a:path>
                <a:path w="38100" h="5371465">
                  <a:moveTo>
                    <a:pt x="38100" y="5256593"/>
                  </a:moveTo>
                  <a:lnTo>
                    <a:pt x="0" y="5256593"/>
                  </a:lnTo>
                  <a:lnTo>
                    <a:pt x="0" y="5294681"/>
                  </a:lnTo>
                  <a:lnTo>
                    <a:pt x="38100" y="5294681"/>
                  </a:lnTo>
                  <a:lnTo>
                    <a:pt x="38100" y="5256593"/>
                  </a:lnTo>
                  <a:close/>
                </a:path>
                <a:path w="38100" h="5371465">
                  <a:moveTo>
                    <a:pt x="38100" y="5180406"/>
                  </a:moveTo>
                  <a:lnTo>
                    <a:pt x="0" y="5180406"/>
                  </a:lnTo>
                  <a:lnTo>
                    <a:pt x="0" y="5218493"/>
                  </a:lnTo>
                  <a:lnTo>
                    <a:pt x="38100" y="5218493"/>
                  </a:lnTo>
                  <a:lnTo>
                    <a:pt x="38100" y="5180406"/>
                  </a:lnTo>
                  <a:close/>
                </a:path>
                <a:path w="38100" h="5371465">
                  <a:moveTo>
                    <a:pt x="38100" y="5104219"/>
                  </a:moveTo>
                  <a:lnTo>
                    <a:pt x="0" y="5104219"/>
                  </a:lnTo>
                  <a:lnTo>
                    <a:pt x="0" y="5142319"/>
                  </a:lnTo>
                  <a:lnTo>
                    <a:pt x="38100" y="5142319"/>
                  </a:lnTo>
                  <a:lnTo>
                    <a:pt x="38100" y="5104219"/>
                  </a:lnTo>
                  <a:close/>
                </a:path>
                <a:path w="38100" h="5371465">
                  <a:moveTo>
                    <a:pt x="38100" y="5028044"/>
                  </a:moveTo>
                  <a:lnTo>
                    <a:pt x="0" y="5028044"/>
                  </a:lnTo>
                  <a:lnTo>
                    <a:pt x="0" y="5066131"/>
                  </a:lnTo>
                  <a:lnTo>
                    <a:pt x="38100" y="5066131"/>
                  </a:lnTo>
                  <a:lnTo>
                    <a:pt x="38100" y="5028044"/>
                  </a:lnTo>
                  <a:close/>
                </a:path>
                <a:path w="38100" h="5371465">
                  <a:moveTo>
                    <a:pt x="38100" y="4951857"/>
                  </a:moveTo>
                  <a:lnTo>
                    <a:pt x="0" y="4951857"/>
                  </a:lnTo>
                  <a:lnTo>
                    <a:pt x="0" y="4989944"/>
                  </a:lnTo>
                  <a:lnTo>
                    <a:pt x="38100" y="4989944"/>
                  </a:lnTo>
                  <a:lnTo>
                    <a:pt x="38100" y="4951857"/>
                  </a:lnTo>
                  <a:close/>
                </a:path>
                <a:path w="38100" h="5371465">
                  <a:moveTo>
                    <a:pt x="38100" y="4875669"/>
                  </a:moveTo>
                  <a:lnTo>
                    <a:pt x="0" y="4875669"/>
                  </a:lnTo>
                  <a:lnTo>
                    <a:pt x="0" y="4913769"/>
                  </a:lnTo>
                  <a:lnTo>
                    <a:pt x="38100" y="4913769"/>
                  </a:lnTo>
                  <a:lnTo>
                    <a:pt x="38100" y="4875669"/>
                  </a:lnTo>
                  <a:close/>
                </a:path>
                <a:path w="38100" h="5371465">
                  <a:moveTo>
                    <a:pt x="38100" y="4799495"/>
                  </a:moveTo>
                  <a:lnTo>
                    <a:pt x="0" y="4799495"/>
                  </a:lnTo>
                  <a:lnTo>
                    <a:pt x="0" y="4837582"/>
                  </a:lnTo>
                  <a:lnTo>
                    <a:pt x="38100" y="4837582"/>
                  </a:lnTo>
                  <a:lnTo>
                    <a:pt x="38100" y="4799495"/>
                  </a:lnTo>
                  <a:close/>
                </a:path>
                <a:path w="38100" h="5371465">
                  <a:moveTo>
                    <a:pt x="38100" y="4723308"/>
                  </a:moveTo>
                  <a:lnTo>
                    <a:pt x="0" y="4723308"/>
                  </a:lnTo>
                  <a:lnTo>
                    <a:pt x="0" y="4761408"/>
                  </a:lnTo>
                  <a:lnTo>
                    <a:pt x="38100" y="4761408"/>
                  </a:lnTo>
                  <a:lnTo>
                    <a:pt x="38100" y="4723308"/>
                  </a:lnTo>
                  <a:close/>
                </a:path>
                <a:path w="38100" h="5371465">
                  <a:moveTo>
                    <a:pt x="38100" y="4647133"/>
                  </a:moveTo>
                  <a:lnTo>
                    <a:pt x="0" y="4647133"/>
                  </a:lnTo>
                  <a:lnTo>
                    <a:pt x="0" y="4685220"/>
                  </a:lnTo>
                  <a:lnTo>
                    <a:pt x="38100" y="4685220"/>
                  </a:lnTo>
                  <a:lnTo>
                    <a:pt x="38100" y="4647133"/>
                  </a:lnTo>
                  <a:close/>
                </a:path>
                <a:path w="38100" h="5371465">
                  <a:moveTo>
                    <a:pt x="38100" y="4570946"/>
                  </a:moveTo>
                  <a:lnTo>
                    <a:pt x="0" y="4570946"/>
                  </a:lnTo>
                  <a:lnTo>
                    <a:pt x="0" y="4609033"/>
                  </a:lnTo>
                  <a:lnTo>
                    <a:pt x="38100" y="4609033"/>
                  </a:lnTo>
                  <a:lnTo>
                    <a:pt x="38100" y="4570946"/>
                  </a:lnTo>
                  <a:close/>
                </a:path>
                <a:path w="38100" h="5371465">
                  <a:moveTo>
                    <a:pt x="38100" y="4494758"/>
                  </a:moveTo>
                  <a:lnTo>
                    <a:pt x="0" y="4494758"/>
                  </a:lnTo>
                  <a:lnTo>
                    <a:pt x="0" y="4532858"/>
                  </a:lnTo>
                  <a:lnTo>
                    <a:pt x="38100" y="4532858"/>
                  </a:lnTo>
                  <a:lnTo>
                    <a:pt x="38100" y="4494758"/>
                  </a:lnTo>
                  <a:close/>
                </a:path>
                <a:path w="38100" h="5371465">
                  <a:moveTo>
                    <a:pt x="38100" y="4418584"/>
                  </a:moveTo>
                  <a:lnTo>
                    <a:pt x="0" y="4418584"/>
                  </a:lnTo>
                  <a:lnTo>
                    <a:pt x="0" y="4456671"/>
                  </a:lnTo>
                  <a:lnTo>
                    <a:pt x="38100" y="4456671"/>
                  </a:lnTo>
                  <a:lnTo>
                    <a:pt x="38100" y="4418584"/>
                  </a:lnTo>
                  <a:close/>
                </a:path>
                <a:path w="38100" h="5371465">
                  <a:moveTo>
                    <a:pt x="38100" y="4342396"/>
                  </a:moveTo>
                  <a:lnTo>
                    <a:pt x="0" y="4342396"/>
                  </a:lnTo>
                  <a:lnTo>
                    <a:pt x="0" y="4380484"/>
                  </a:lnTo>
                  <a:lnTo>
                    <a:pt x="38100" y="4380484"/>
                  </a:lnTo>
                  <a:lnTo>
                    <a:pt x="38100" y="4342396"/>
                  </a:lnTo>
                  <a:close/>
                </a:path>
                <a:path w="38100" h="5371465">
                  <a:moveTo>
                    <a:pt x="38100" y="4266222"/>
                  </a:moveTo>
                  <a:lnTo>
                    <a:pt x="0" y="4266222"/>
                  </a:lnTo>
                  <a:lnTo>
                    <a:pt x="0" y="4304309"/>
                  </a:lnTo>
                  <a:lnTo>
                    <a:pt x="38100" y="4304309"/>
                  </a:lnTo>
                  <a:lnTo>
                    <a:pt x="38100" y="4266222"/>
                  </a:lnTo>
                  <a:close/>
                </a:path>
                <a:path w="38100" h="5371465">
                  <a:moveTo>
                    <a:pt x="38100" y="4190034"/>
                  </a:moveTo>
                  <a:lnTo>
                    <a:pt x="0" y="4190034"/>
                  </a:lnTo>
                  <a:lnTo>
                    <a:pt x="0" y="4228122"/>
                  </a:lnTo>
                  <a:lnTo>
                    <a:pt x="38100" y="4228122"/>
                  </a:lnTo>
                  <a:lnTo>
                    <a:pt x="38100" y="4190034"/>
                  </a:lnTo>
                  <a:close/>
                </a:path>
                <a:path w="38100" h="5371465">
                  <a:moveTo>
                    <a:pt x="38100" y="4113847"/>
                  </a:moveTo>
                  <a:lnTo>
                    <a:pt x="0" y="4113847"/>
                  </a:lnTo>
                  <a:lnTo>
                    <a:pt x="0" y="4151947"/>
                  </a:lnTo>
                  <a:lnTo>
                    <a:pt x="38100" y="4151947"/>
                  </a:lnTo>
                  <a:lnTo>
                    <a:pt x="38100" y="4113847"/>
                  </a:lnTo>
                  <a:close/>
                </a:path>
                <a:path w="38100" h="5371465">
                  <a:moveTo>
                    <a:pt x="38100" y="4037673"/>
                  </a:moveTo>
                  <a:lnTo>
                    <a:pt x="0" y="4037673"/>
                  </a:lnTo>
                  <a:lnTo>
                    <a:pt x="0" y="4075760"/>
                  </a:lnTo>
                  <a:lnTo>
                    <a:pt x="38100" y="4075760"/>
                  </a:lnTo>
                  <a:lnTo>
                    <a:pt x="38100" y="4037673"/>
                  </a:lnTo>
                  <a:close/>
                </a:path>
                <a:path w="38100" h="5371465">
                  <a:moveTo>
                    <a:pt x="38100" y="3961485"/>
                  </a:moveTo>
                  <a:lnTo>
                    <a:pt x="0" y="3961485"/>
                  </a:lnTo>
                  <a:lnTo>
                    <a:pt x="0" y="3999573"/>
                  </a:lnTo>
                  <a:lnTo>
                    <a:pt x="38100" y="3999573"/>
                  </a:lnTo>
                  <a:lnTo>
                    <a:pt x="38100" y="3961485"/>
                  </a:lnTo>
                  <a:close/>
                </a:path>
                <a:path w="38100" h="5371465">
                  <a:moveTo>
                    <a:pt x="38100" y="3885298"/>
                  </a:moveTo>
                  <a:lnTo>
                    <a:pt x="0" y="3885298"/>
                  </a:lnTo>
                  <a:lnTo>
                    <a:pt x="0" y="3923398"/>
                  </a:lnTo>
                  <a:lnTo>
                    <a:pt x="38100" y="3923398"/>
                  </a:lnTo>
                  <a:lnTo>
                    <a:pt x="38100" y="3885298"/>
                  </a:lnTo>
                  <a:close/>
                </a:path>
                <a:path w="38100" h="5371465">
                  <a:moveTo>
                    <a:pt x="38100" y="3809123"/>
                  </a:moveTo>
                  <a:lnTo>
                    <a:pt x="0" y="3809123"/>
                  </a:lnTo>
                  <a:lnTo>
                    <a:pt x="0" y="3847211"/>
                  </a:lnTo>
                  <a:lnTo>
                    <a:pt x="38100" y="3847211"/>
                  </a:lnTo>
                  <a:lnTo>
                    <a:pt x="38100" y="3809123"/>
                  </a:lnTo>
                  <a:close/>
                </a:path>
                <a:path w="38100" h="5371465">
                  <a:moveTo>
                    <a:pt x="38100" y="3732936"/>
                  </a:moveTo>
                  <a:lnTo>
                    <a:pt x="0" y="3732936"/>
                  </a:lnTo>
                  <a:lnTo>
                    <a:pt x="0" y="3771036"/>
                  </a:lnTo>
                  <a:lnTo>
                    <a:pt x="38100" y="3771036"/>
                  </a:lnTo>
                  <a:lnTo>
                    <a:pt x="38100" y="3732936"/>
                  </a:lnTo>
                  <a:close/>
                </a:path>
                <a:path w="38100" h="5371465">
                  <a:moveTo>
                    <a:pt x="38100" y="3656761"/>
                  </a:moveTo>
                  <a:lnTo>
                    <a:pt x="0" y="3656761"/>
                  </a:lnTo>
                  <a:lnTo>
                    <a:pt x="0" y="3694849"/>
                  </a:lnTo>
                  <a:lnTo>
                    <a:pt x="38100" y="3694849"/>
                  </a:lnTo>
                  <a:lnTo>
                    <a:pt x="38100" y="3656761"/>
                  </a:lnTo>
                  <a:close/>
                </a:path>
                <a:path w="38100" h="5371465">
                  <a:moveTo>
                    <a:pt x="38100" y="3580574"/>
                  </a:moveTo>
                  <a:lnTo>
                    <a:pt x="0" y="3580574"/>
                  </a:lnTo>
                  <a:lnTo>
                    <a:pt x="0" y="3618661"/>
                  </a:lnTo>
                  <a:lnTo>
                    <a:pt x="38100" y="3618661"/>
                  </a:lnTo>
                  <a:lnTo>
                    <a:pt x="38100" y="3580574"/>
                  </a:lnTo>
                  <a:close/>
                </a:path>
                <a:path w="38100" h="5371465">
                  <a:moveTo>
                    <a:pt x="38100" y="3504387"/>
                  </a:moveTo>
                  <a:lnTo>
                    <a:pt x="0" y="3504387"/>
                  </a:lnTo>
                  <a:lnTo>
                    <a:pt x="0" y="3542487"/>
                  </a:lnTo>
                  <a:lnTo>
                    <a:pt x="38100" y="3542487"/>
                  </a:lnTo>
                  <a:lnTo>
                    <a:pt x="38100" y="3504387"/>
                  </a:lnTo>
                  <a:close/>
                </a:path>
                <a:path w="38100" h="5371465">
                  <a:moveTo>
                    <a:pt x="38100" y="3428212"/>
                  </a:moveTo>
                  <a:lnTo>
                    <a:pt x="0" y="3428212"/>
                  </a:lnTo>
                  <a:lnTo>
                    <a:pt x="0" y="3466300"/>
                  </a:lnTo>
                  <a:lnTo>
                    <a:pt x="38100" y="3466300"/>
                  </a:lnTo>
                  <a:lnTo>
                    <a:pt x="38100" y="3428212"/>
                  </a:lnTo>
                  <a:close/>
                </a:path>
                <a:path w="38100" h="5371465">
                  <a:moveTo>
                    <a:pt x="38100" y="3352025"/>
                  </a:moveTo>
                  <a:lnTo>
                    <a:pt x="0" y="3352025"/>
                  </a:lnTo>
                  <a:lnTo>
                    <a:pt x="0" y="3390112"/>
                  </a:lnTo>
                  <a:lnTo>
                    <a:pt x="38100" y="3390112"/>
                  </a:lnTo>
                  <a:lnTo>
                    <a:pt x="38100" y="3352025"/>
                  </a:lnTo>
                  <a:close/>
                </a:path>
                <a:path w="38100" h="5371465">
                  <a:moveTo>
                    <a:pt x="38100" y="3275838"/>
                  </a:moveTo>
                  <a:lnTo>
                    <a:pt x="0" y="3275838"/>
                  </a:lnTo>
                  <a:lnTo>
                    <a:pt x="0" y="3313938"/>
                  </a:lnTo>
                  <a:lnTo>
                    <a:pt x="38100" y="3313938"/>
                  </a:lnTo>
                  <a:lnTo>
                    <a:pt x="38100" y="3275838"/>
                  </a:lnTo>
                  <a:close/>
                </a:path>
                <a:path w="38100" h="5371465">
                  <a:moveTo>
                    <a:pt x="38100" y="3199663"/>
                  </a:moveTo>
                  <a:lnTo>
                    <a:pt x="0" y="3199663"/>
                  </a:lnTo>
                  <a:lnTo>
                    <a:pt x="0" y="3237750"/>
                  </a:lnTo>
                  <a:lnTo>
                    <a:pt x="38100" y="3237750"/>
                  </a:lnTo>
                  <a:lnTo>
                    <a:pt x="38100" y="3199663"/>
                  </a:lnTo>
                  <a:close/>
                </a:path>
                <a:path w="38100" h="5371465">
                  <a:moveTo>
                    <a:pt x="38100" y="3123476"/>
                  </a:moveTo>
                  <a:lnTo>
                    <a:pt x="0" y="3123476"/>
                  </a:lnTo>
                  <a:lnTo>
                    <a:pt x="0" y="3161576"/>
                  </a:lnTo>
                  <a:lnTo>
                    <a:pt x="38100" y="3161576"/>
                  </a:lnTo>
                  <a:lnTo>
                    <a:pt x="38100" y="3123476"/>
                  </a:lnTo>
                  <a:close/>
                </a:path>
                <a:path w="38100" h="5371465">
                  <a:moveTo>
                    <a:pt x="38100" y="3047301"/>
                  </a:moveTo>
                  <a:lnTo>
                    <a:pt x="0" y="3047301"/>
                  </a:lnTo>
                  <a:lnTo>
                    <a:pt x="0" y="3085388"/>
                  </a:lnTo>
                  <a:lnTo>
                    <a:pt x="38100" y="3085388"/>
                  </a:lnTo>
                  <a:lnTo>
                    <a:pt x="38100" y="3047301"/>
                  </a:lnTo>
                  <a:close/>
                </a:path>
                <a:path w="38100" h="5371465">
                  <a:moveTo>
                    <a:pt x="38100" y="2971114"/>
                  </a:moveTo>
                  <a:lnTo>
                    <a:pt x="0" y="2971114"/>
                  </a:lnTo>
                  <a:lnTo>
                    <a:pt x="0" y="3009201"/>
                  </a:lnTo>
                  <a:lnTo>
                    <a:pt x="38100" y="3009201"/>
                  </a:lnTo>
                  <a:lnTo>
                    <a:pt x="38100" y="2971114"/>
                  </a:lnTo>
                  <a:close/>
                </a:path>
                <a:path w="38100" h="5371465">
                  <a:moveTo>
                    <a:pt x="38100" y="2894927"/>
                  </a:moveTo>
                  <a:lnTo>
                    <a:pt x="0" y="2894927"/>
                  </a:lnTo>
                  <a:lnTo>
                    <a:pt x="0" y="2933027"/>
                  </a:lnTo>
                  <a:lnTo>
                    <a:pt x="38100" y="2933027"/>
                  </a:lnTo>
                  <a:lnTo>
                    <a:pt x="38100" y="2894927"/>
                  </a:lnTo>
                  <a:close/>
                </a:path>
                <a:path w="38100" h="5371465">
                  <a:moveTo>
                    <a:pt x="38100" y="2818752"/>
                  </a:moveTo>
                  <a:lnTo>
                    <a:pt x="0" y="2818752"/>
                  </a:lnTo>
                  <a:lnTo>
                    <a:pt x="0" y="2856839"/>
                  </a:lnTo>
                  <a:lnTo>
                    <a:pt x="38100" y="2856839"/>
                  </a:lnTo>
                  <a:lnTo>
                    <a:pt x="38100" y="2818752"/>
                  </a:lnTo>
                  <a:close/>
                </a:path>
                <a:path w="38100" h="5371465">
                  <a:moveTo>
                    <a:pt x="38100" y="2742565"/>
                  </a:moveTo>
                  <a:lnTo>
                    <a:pt x="0" y="2742565"/>
                  </a:lnTo>
                  <a:lnTo>
                    <a:pt x="0" y="2780652"/>
                  </a:lnTo>
                  <a:lnTo>
                    <a:pt x="38100" y="2780652"/>
                  </a:lnTo>
                  <a:lnTo>
                    <a:pt x="38100" y="2742565"/>
                  </a:lnTo>
                  <a:close/>
                </a:path>
                <a:path w="38100" h="5371465">
                  <a:moveTo>
                    <a:pt x="38100" y="2666390"/>
                  </a:moveTo>
                  <a:lnTo>
                    <a:pt x="0" y="2666390"/>
                  </a:lnTo>
                  <a:lnTo>
                    <a:pt x="0" y="2704477"/>
                  </a:lnTo>
                  <a:lnTo>
                    <a:pt x="38100" y="2704477"/>
                  </a:lnTo>
                  <a:lnTo>
                    <a:pt x="38100" y="2666390"/>
                  </a:lnTo>
                  <a:close/>
                </a:path>
                <a:path w="38100" h="5371465">
                  <a:moveTo>
                    <a:pt x="38100" y="2590203"/>
                  </a:moveTo>
                  <a:lnTo>
                    <a:pt x="0" y="2590203"/>
                  </a:lnTo>
                  <a:lnTo>
                    <a:pt x="0" y="2628290"/>
                  </a:lnTo>
                  <a:lnTo>
                    <a:pt x="38100" y="2628290"/>
                  </a:lnTo>
                  <a:lnTo>
                    <a:pt x="38100" y="2590203"/>
                  </a:lnTo>
                  <a:close/>
                </a:path>
                <a:path w="38100" h="5371465">
                  <a:moveTo>
                    <a:pt x="38100" y="2514015"/>
                  </a:moveTo>
                  <a:lnTo>
                    <a:pt x="0" y="2514015"/>
                  </a:lnTo>
                  <a:lnTo>
                    <a:pt x="0" y="2552115"/>
                  </a:lnTo>
                  <a:lnTo>
                    <a:pt x="38100" y="2552115"/>
                  </a:lnTo>
                  <a:lnTo>
                    <a:pt x="38100" y="2514015"/>
                  </a:lnTo>
                  <a:close/>
                </a:path>
                <a:path w="38100" h="5371465">
                  <a:moveTo>
                    <a:pt x="38100" y="2437841"/>
                  </a:moveTo>
                  <a:lnTo>
                    <a:pt x="0" y="2437841"/>
                  </a:lnTo>
                  <a:lnTo>
                    <a:pt x="0" y="2475928"/>
                  </a:lnTo>
                  <a:lnTo>
                    <a:pt x="38100" y="2475928"/>
                  </a:lnTo>
                  <a:lnTo>
                    <a:pt x="38100" y="2437841"/>
                  </a:lnTo>
                  <a:close/>
                </a:path>
                <a:path w="38100" h="5371465">
                  <a:moveTo>
                    <a:pt x="38100" y="2361654"/>
                  </a:moveTo>
                  <a:lnTo>
                    <a:pt x="0" y="2361654"/>
                  </a:lnTo>
                  <a:lnTo>
                    <a:pt x="0" y="2399741"/>
                  </a:lnTo>
                  <a:lnTo>
                    <a:pt x="38100" y="2399741"/>
                  </a:lnTo>
                  <a:lnTo>
                    <a:pt x="38100" y="2361654"/>
                  </a:lnTo>
                  <a:close/>
                </a:path>
                <a:path w="38100" h="5371465">
                  <a:moveTo>
                    <a:pt x="38100" y="2285466"/>
                  </a:moveTo>
                  <a:lnTo>
                    <a:pt x="0" y="2285466"/>
                  </a:lnTo>
                  <a:lnTo>
                    <a:pt x="0" y="2323566"/>
                  </a:lnTo>
                  <a:lnTo>
                    <a:pt x="38100" y="2323566"/>
                  </a:lnTo>
                  <a:lnTo>
                    <a:pt x="38100" y="2285466"/>
                  </a:lnTo>
                  <a:close/>
                </a:path>
                <a:path w="38100" h="5371465">
                  <a:moveTo>
                    <a:pt x="38100" y="2209292"/>
                  </a:moveTo>
                  <a:lnTo>
                    <a:pt x="0" y="2209292"/>
                  </a:lnTo>
                  <a:lnTo>
                    <a:pt x="0" y="2247379"/>
                  </a:lnTo>
                  <a:lnTo>
                    <a:pt x="38100" y="2247379"/>
                  </a:lnTo>
                  <a:lnTo>
                    <a:pt x="38100" y="2209292"/>
                  </a:lnTo>
                  <a:close/>
                </a:path>
                <a:path w="38100" h="5371465">
                  <a:moveTo>
                    <a:pt x="38100" y="2133104"/>
                  </a:moveTo>
                  <a:lnTo>
                    <a:pt x="0" y="2133104"/>
                  </a:lnTo>
                  <a:lnTo>
                    <a:pt x="0" y="2171204"/>
                  </a:lnTo>
                  <a:lnTo>
                    <a:pt x="38100" y="2171204"/>
                  </a:lnTo>
                  <a:lnTo>
                    <a:pt x="38100" y="2133104"/>
                  </a:lnTo>
                  <a:close/>
                </a:path>
                <a:path w="38100" h="5371465">
                  <a:moveTo>
                    <a:pt x="38100" y="2056930"/>
                  </a:moveTo>
                  <a:lnTo>
                    <a:pt x="0" y="2056930"/>
                  </a:lnTo>
                  <a:lnTo>
                    <a:pt x="0" y="2095017"/>
                  </a:lnTo>
                  <a:lnTo>
                    <a:pt x="38100" y="2095017"/>
                  </a:lnTo>
                  <a:lnTo>
                    <a:pt x="38100" y="2056930"/>
                  </a:lnTo>
                  <a:close/>
                </a:path>
                <a:path w="38100" h="5371465">
                  <a:moveTo>
                    <a:pt x="38100" y="1980742"/>
                  </a:moveTo>
                  <a:lnTo>
                    <a:pt x="0" y="1980742"/>
                  </a:lnTo>
                  <a:lnTo>
                    <a:pt x="0" y="2018830"/>
                  </a:lnTo>
                  <a:lnTo>
                    <a:pt x="38100" y="2018830"/>
                  </a:lnTo>
                  <a:lnTo>
                    <a:pt x="38100" y="1980742"/>
                  </a:lnTo>
                  <a:close/>
                </a:path>
                <a:path w="38100" h="5371465">
                  <a:moveTo>
                    <a:pt x="38100" y="1904555"/>
                  </a:moveTo>
                  <a:lnTo>
                    <a:pt x="0" y="1904555"/>
                  </a:lnTo>
                  <a:lnTo>
                    <a:pt x="0" y="1942655"/>
                  </a:lnTo>
                  <a:lnTo>
                    <a:pt x="38100" y="1942655"/>
                  </a:lnTo>
                  <a:lnTo>
                    <a:pt x="38100" y="1904555"/>
                  </a:lnTo>
                  <a:close/>
                </a:path>
                <a:path w="38100" h="5371465">
                  <a:moveTo>
                    <a:pt x="38100" y="1828380"/>
                  </a:moveTo>
                  <a:lnTo>
                    <a:pt x="0" y="1828380"/>
                  </a:lnTo>
                  <a:lnTo>
                    <a:pt x="0" y="1866468"/>
                  </a:lnTo>
                  <a:lnTo>
                    <a:pt x="38100" y="1866468"/>
                  </a:lnTo>
                  <a:lnTo>
                    <a:pt x="38100" y="1828380"/>
                  </a:lnTo>
                  <a:close/>
                </a:path>
                <a:path w="38100" h="5371465">
                  <a:moveTo>
                    <a:pt x="38100" y="1752193"/>
                  </a:moveTo>
                  <a:lnTo>
                    <a:pt x="0" y="1752193"/>
                  </a:lnTo>
                  <a:lnTo>
                    <a:pt x="0" y="1790280"/>
                  </a:lnTo>
                  <a:lnTo>
                    <a:pt x="38100" y="1790280"/>
                  </a:lnTo>
                  <a:lnTo>
                    <a:pt x="38100" y="1752193"/>
                  </a:lnTo>
                  <a:close/>
                </a:path>
                <a:path w="38100" h="5371465">
                  <a:moveTo>
                    <a:pt x="38100" y="1676019"/>
                  </a:moveTo>
                  <a:lnTo>
                    <a:pt x="0" y="1676019"/>
                  </a:lnTo>
                  <a:lnTo>
                    <a:pt x="0" y="1714106"/>
                  </a:lnTo>
                  <a:lnTo>
                    <a:pt x="38100" y="1714106"/>
                  </a:lnTo>
                  <a:lnTo>
                    <a:pt x="38100" y="1676019"/>
                  </a:lnTo>
                  <a:close/>
                </a:path>
                <a:path w="38100" h="5371465">
                  <a:moveTo>
                    <a:pt x="38100" y="1599831"/>
                  </a:moveTo>
                  <a:lnTo>
                    <a:pt x="0" y="1599831"/>
                  </a:lnTo>
                  <a:lnTo>
                    <a:pt x="0" y="1637919"/>
                  </a:lnTo>
                  <a:lnTo>
                    <a:pt x="38100" y="1637919"/>
                  </a:lnTo>
                  <a:lnTo>
                    <a:pt x="38100" y="1599831"/>
                  </a:lnTo>
                  <a:close/>
                </a:path>
                <a:path w="38100" h="5371465">
                  <a:moveTo>
                    <a:pt x="38100" y="1523644"/>
                  </a:moveTo>
                  <a:lnTo>
                    <a:pt x="0" y="1523644"/>
                  </a:lnTo>
                  <a:lnTo>
                    <a:pt x="0" y="1561744"/>
                  </a:lnTo>
                  <a:lnTo>
                    <a:pt x="38100" y="1561744"/>
                  </a:lnTo>
                  <a:lnTo>
                    <a:pt x="38100" y="1523644"/>
                  </a:lnTo>
                  <a:close/>
                </a:path>
                <a:path w="38100" h="5371465">
                  <a:moveTo>
                    <a:pt x="38100" y="1447469"/>
                  </a:moveTo>
                  <a:lnTo>
                    <a:pt x="0" y="1447469"/>
                  </a:lnTo>
                  <a:lnTo>
                    <a:pt x="0" y="1485557"/>
                  </a:lnTo>
                  <a:lnTo>
                    <a:pt x="38100" y="1485557"/>
                  </a:lnTo>
                  <a:lnTo>
                    <a:pt x="38100" y="1447469"/>
                  </a:lnTo>
                  <a:close/>
                </a:path>
                <a:path w="38100" h="5371465">
                  <a:moveTo>
                    <a:pt x="38100" y="1371282"/>
                  </a:moveTo>
                  <a:lnTo>
                    <a:pt x="0" y="1371282"/>
                  </a:lnTo>
                  <a:lnTo>
                    <a:pt x="0" y="1409369"/>
                  </a:lnTo>
                  <a:lnTo>
                    <a:pt x="38100" y="1409369"/>
                  </a:lnTo>
                  <a:lnTo>
                    <a:pt x="38100" y="1371282"/>
                  </a:lnTo>
                  <a:close/>
                </a:path>
                <a:path w="38100" h="5371465">
                  <a:moveTo>
                    <a:pt x="38100" y="1295095"/>
                  </a:moveTo>
                  <a:lnTo>
                    <a:pt x="0" y="1295095"/>
                  </a:lnTo>
                  <a:lnTo>
                    <a:pt x="0" y="1333195"/>
                  </a:lnTo>
                  <a:lnTo>
                    <a:pt x="38100" y="1333195"/>
                  </a:lnTo>
                  <a:lnTo>
                    <a:pt x="38100" y="1295095"/>
                  </a:lnTo>
                  <a:close/>
                </a:path>
                <a:path w="38100" h="5371465">
                  <a:moveTo>
                    <a:pt x="38100" y="1218920"/>
                  </a:moveTo>
                  <a:lnTo>
                    <a:pt x="0" y="1218920"/>
                  </a:lnTo>
                  <a:lnTo>
                    <a:pt x="0" y="1257007"/>
                  </a:lnTo>
                  <a:lnTo>
                    <a:pt x="38100" y="1257007"/>
                  </a:lnTo>
                  <a:lnTo>
                    <a:pt x="38100" y="1218920"/>
                  </a:lnTo>
                  <a:close/>
                </a:path>
                <a:path w="38100" h="5371465">
                  <a:moveTo>
                    <a:pt x="38100" y="1142733"/>
                  </a:moveTo>
                  <a:lnTo>
                    <a:pt x="0" y="1142733"/>
                  </a:lnTo>
                  <a:lnTo>
                    <a:pt x="0" y="1180833"/>
                  </a:lnTo>
                  <a:lnTo>
                    <a:pt x="38100" y="1180833"/>
                  </a:lnTo>
                  <a:lnTo>
                    <a:pt x="38100" y="1142733"/>
                  </a:lnTo>
                  <a:close/>
                </a:path>
                <a:path w="38100" h="5371465">
                  <a:moveTo>
                    <a:pt x="38100" y="1066558"/>
                  </a:moveTo>
                  <a:lnTo>
                    <a:pt x="0" y="1066558"/>
                  </a:lnTo>
                  <a:lnTo>
                    <a:pt x="0" y="1104646"/>
                  </a:lnTo>
                  <a:lnTo>
                    <a:pt x="38100" y="1104646"/>
                  </a:lnTo>
                  <a:lnTo>
                    <a:pt x="38100" y="1066558"/>
                  </a:lnTo>
                  <a:close/>
                </a:path>
                <a:path w="38100" h="5371465">
                  <a:moveTo>
                    <a:pt x="38100" y="990371"/>
                  </a:moveTo>
                  <a:lnTo>
                    <a:pt x="0" y="990371"/>
                  </a:lnTo>
                  <a:lnTo>
                    <a:pt x="0" y="1028458"/>
                  </a:lnTo>
                  <a:lnTo>
                    <a:pt x="38100" y="1028458"/>
                  </a:lnTo>
                  <a:lnTo>
                    <a:pt x="38100" y="990371"/>
                  </a:lnTo>
                  <a:close/>
                </a:path>
                <a:path w="38100" h="5371465">
                  <a:moveTo>
                    <a:pt x="38100" y="914184"/>
                  </a:moveTo>
                  <a:lnTo>
                    <a:pt x="0" y="914184"/>
                  </a:lnTo>
                  <a:lnTo>
                    <a:pt x="0" y="952284"/>
                  </a:lnTo>
                  <a:lnTo>
                    <a:pt x="38100" y="952284"/>
                  </a:lnTo>
                  <a:lnTo>
                    <a:pt x="38100" y="914184"/>
                  </a:lnTo>
                  <a:close/>
                </a:path>
                <a:path w="38100" h="5371465">
                  <a:moveTo>
                    <a:pt x="38100" y="838009"/>
                  </a:moveTo>
                  <a:lnTo>
                    <a:pt x="0" y="838009"/>
                  </a:lnTo>
                  <a:lnTo>
                    <a:pt x="0" y="876096"/>
                  </a:lnTo>
                  <a:lnTo>
                    <a:pt x="38100" y="876096"/>
                  </a:lnTo>
                  <a:lnTo>
                    <a:pt x="38100" y="838009"/>
                  </a:lnTo>
                  <a:close/>
                </a:path>
                <a:path w="38100" h="5371465">
                  <a:moveTo>
                    <a:pt x="38100" y="761822"/>
                  </a:moveTo>
                  <a:lnTo>
                    <a:pt x="0" y="761822"/>
                  </a:lnTo>
                  <a:lnTo>
                    <a:pt x="0" y="799909"/>
                  </a:lnTo>
                  <a:lnTo>
                    <a:pt x="38100" y="799909"/>
                  </a:lnTo>
                  <a:lnTo>
                    <a:pt x="38100" y="761822"/>
                  </a:lnTo>
                  <a:close/>
                </a:path>
                <a:path w="38100" h="5371465">
                  <a:moveTo>
                    <a:pt x="38100" y="685647"/>
                  </a:moveTo>
                  <a:lnTo>
                    <a:pt x="0" y="685647"/>
                  </a:lnTo>
                  <a:lnTo>
                    <a:pt x="0" y="723734"/>
                  </a:lnTo>
                  <a:lnTo>
                    <a:pt x="38100" y="723734"/>
                  </a:lnTo>
                  <a:lnTo>
                    <a:pt x="38100" y="685647"/>
                  </a:lnTo>
                  <a:close/>
                </a:path>
                <a:path w="38100" h="5371465">
                  <a:moveTo>
                    <a:pt x="38100" y="609460"/>
                  </a:moveTo>
                  <a:lnTo>
                    <a:pt x="0" y="609460"/>
                  </a:lnTo>
                  <a:lnTo>
                    <a:pt x="0" y="647547"/>
                  </a:lnTo>
                  <a:lnTo>
                    <a:pt x="38100" y="647547"/>
                  </a:lnTo>
                  <a:lnTo>
                    <a:pt x="38100" y="609460"/>
                  </a:lnTo>
                  <a:close/>
                </a:path>
                <a:path w="38100" h="5371465">
                  <a:moveTo>
                    <a:pt x="38100" y="533273"/>
                  </a:moveTo>
                  <a:lnTo>
                    <a:pt x="0" y="533273"/>
                  </a:lnTo>
                  <a:lnTo>
                    <a:pt x="0" y="571373"/>
                  </a:lnTo>
                  <a:lnTo>
                    <a:pt x="38100" y="571373"/>
                  </a:lnTo>
                  <a:lnTo>
                    <a:pt x="38100" y="533273"/>
                  </a:lnTo>
                  <a:close/>
                </a:path>
                <a:path w="38100" h="5371465">
                  <a:moveTo>
                    <a:pt x="38100" y="457098"/>
                  </a:moveTo>
                  <a:lnTo>
                    <a:pt x="0" y="457098"/>
                  </a:lnTo>
                  <a:lnTo>
                    <a:pt x="0" y="495185"/>
                  </a:lnTo>
                  <a:lnTo>
                    <a:pt x="38100" y="495185"/>
                  </a:lnTo>
                  <a:lnTo>
                    <a:pt x="38100" y="457098"/>
                  </a:lnTo>
                  <a:close/>
                </a:path>
                <a:path w="38100" h="5371465">
                  <a:moveTo>
                    <a:pt x="38100" y="380911"/>
                  </a:moveTo>
                  <a:lnTo>
                    <a:pt x="0" y="380911"/>
                  </a:lnTo>
                  <a:lnTo>
                    <a:pt x="0" y="418998"/>
                  </a:lnTo>
                  <a:lnTo>
                    <a:pt x="38100" y="418998"/>
                  </a:lnTo>
                  <a:lnTo>
                    <a:pt x="38100" y="380911"/>
                  </a:lnTo>
                  <a:close/>
                </a:path>
                <a:path w="38100" h="5371465">
                  <a:moveTo>
                    <a:pt x="38100" y="304723"/>
                  </a:moveTo>
                  <a:lnTo>
                    <a:pt x="0" y="304723"/>
                  </a:lnTo>
                  <a:lnTo>
                    <a:pt x="0" y="342823"/>
                  </a:lnTo>
                  <a:lnTo>
                    <a:pt x="38100" y="342823"/>
                  </a:lnTo>
                  <a:lnTo>
                    <a:pt x="38100" y="304723"/>
                  </a:lnTo>
                  <a:close/>
                </a:path>
                <a:path w="38100" h="5371465">
                  <a:moveTo>
                    <a:pt x="38100" y="228549"/>
                  </a:moveTo>
                  <a:lnTo>
                    <a:pt x="0" y="228549"/>
                  </a:lnTo>
                  <a:lnTo>
                    <a:pt x="0" y="266636"/>
                  </a:lnTo>
                  <a:lnTo>
                    <a:pt x="38100" y="266636"/>
                  </a:lnTo>
                  <a:lnTo>
                    <a:pt x="38100" y="228549"/>
                  </a:lnTo>
                  <a:close/>
                </a:path>
                <a:path w="38100" h="5371465">
                  <a:moveTo>
                    <a:pt x="38100" y="152361"/>
                  </a:moveTo>
                  <a:lnTo>
                    <a:pt x="0" y="152361"/>
                  </a:lnTo>
                  <a:lnTo>
                    <a:pt x="0" y="190461"/>
                  </a:lnTo>
                  <a:lnTo>
                    <a:pt x="38100" y="190461"/>
                  </a:lnTo>
                  <a:lnTo>
                    <a:pt x="38100" y="152361"/>
                  </a:lnTo>
                  <a:close/>
                </a:path>
                <a:path w="38100" h="5371465">
                  <a:moveTo>
                    <a:pt x="38100" y="76187"/>
                  </a:moveTo>
                  <a:lnTo>
                    <a:pt x="0" y="76187"/>
                  </a:lnTo>
                  <a:lnTo>
                    <a:pt x="0" y="114274"/>
                  </a:lnTo>
                  <a:lnTo>
                    <a:pt x="38100" y="114274"/>
                  </a:lnTo>
                  <a:lnTo>
                    <a:pt x="38100" y="76187"/>
                  </a:lnTo>
                  <a:close/>
                </a:path>
                <a:path w="38100" h="5371465">
                  <a:moveTo>
                    <a:pt x="38100" y="0"/>
                  </a:moveTo>
                  <a:lnTo>
                    <a:pt x="0" y="0"/>
                  </a:lnTo>
                  <a:lnTo>
                    <a:pt x="0" y="38087"/>
                  </a:lnTo>
                  <a:lnTo>
                    <a:pt x="38100" y="38087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15" name="object 15"/>
            <p:cNvSpPr/>
            <p:nvPr/>
          </p:nvSpPr>
          <p:spPr>
            <a:xfrm>
              <a:off x="9103792" y="1742680"/>
              <a:ext cx="38100" cy="266700"/>
            </a:xfrm>
            <a:custGeom>
              <a:avLst/>
              <a:gdLst/>
              <a:ahLst/>
              <a:cxnLst/>
              <a:rect l="l" t="t" r="r" b="b"/>
              <a:pathLst>
                <a:path w="38100" h="266700">
                  <a:moveTo>
                    <a:pt x="38100" y="228549"/>
                  </a:moveTo>
                  <a:lnTo>
                    <a:pt x="0" y="228549"/>
                  </a:lnTo>
                  <a:lnTo>
                    <a:pt x="0" y="266636"/>
                  </a:lnTo>
                  <a:lnTo>
                    <a:pt x="38100" y="266636"/>
                  </a:lnTo>
                  <a:lnTo>
                    <a:pt x="38100" y="228549"/>
                  </a:lnTo>
                  <a:close/>
                </a:path>
                <a:path w="38100" h="266700">
                  <a:moveTo>
                    <a:pt x="38100" y="152361"/>
                  </a:moveTo>
                  <a:lnTo>
                    <a:pt x="0" y="152361"/>
                  </a:lnTo>
                  <a:lnTo>
                    <a:pt x="0" y="190461"/>
                  </a:lnTo>
                  <a:lnTo>
                    <a:pt x="38100" y="190461"/>
                  </a:lnTo>
                  <a:lnTo>
                    <a:pt x="38100" y="152361"/>
                  </a:lnTo>
                  <a:close/>
                </a:path>
                <a:path w="38100" h="266700">
                  <a:moveTo>
                    <a:pt x="38100" y="76187"/>
                  </a:moveTo>
                  <a:lnTo>
                    <a:pt x="0" y="76187"/>
                  </a:lnTo>
                  <a:lnTo>
                    <a:pt x="0" y="114274"/>
                  </a:lnTo>
                  <a:lnTo>
                    <a:pt x="38100" y="114274"/>
                  </a:lnTo>
                  <a:lnTo>
                    <a:pt x="38100" y="76187"/>
                  </a:lnTo>
                  <a:close/>
                </a:path>
                <a:path w="38100" h="266700">
                  <a:moveTo>
                    <a:pt x="38100" y="0"/>
                  </a:moveTo>
                  <a:lnTo>
                    <a:pt x="0" y="0"/>
                  </a:lnTo>
                  <a:lnTo>
                    <a:pt x="0" y="38087"/>
                  </a:lnTo>
                  <a:lnTo>
                    <a:pt x="38100" y="38087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565073" y="1754874"/>
            <a:ext cx="817903" cy="318987"/>
          </a:xfrm>
          <a:prstGeom prst="rect">
            <a:avLst/>
          </a:prstGeom>
        </p:spPr>
        <p:txBody>
          <a:bodyPr vert="horz" wrap="square" lIns="0" tIns="2696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 marR="3371">
              <a:lnSpc>
                <a:spcPts val="1121"/>
              </a:lnSpc>
              <a:spcBef>
                <a:spcPts val="212"/>
              </a:spcBef>
            </a:pPr>
            <a:r>
              <a:rPr sz="1029" b="1" spc="30" dirty="0">
                <a:solidFill>
                  <a:srgbClr val="FFFFFF"/>
                </a:solidFill>
                <a:latin typeface="Trebuchet MS"/>
                <a:cs typeface="Trebuchet MS"/>
              </a:rPr>
              <a:t>Centri </a:t>
            </a:r>
            <a:r>
              <a:rPr sz="1029" b="1" spc="33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29" b="1" spc="7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029" b="1" spc="36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029" b="1" spc="3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029" b="1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029" b="1" spc="40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1029" b="1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029" b="1" spc="53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029" b="1" spc="6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029" b="1" spc="4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029" b="1" spc="36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029" b="1" spc="-33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1029" b="1" spc="7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029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107083" y="1618162"/>
            <a:ext cx="549904" cy="698231"/>
          </a:xfrm>
          <a:prstGeom prst="rect">
            <a:avLst/>
          </a:prstGeom>
        </p:spPr>
        <p:txBody>
          <a:bodyPr vert="horz" wrap="square" lIns="0" tIns="11377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90"/>
              </a:spcBef>
            </a:pPr>
            <a:r>
              <a:rPr sz="4446" b="1" spc="-508" dirty="0">
                <a:solidFill>
                  <a:srgbClr val="E4E4E4"/>
                </a:solidFill>
                <a:latin typeface="Trebuchet MS"/>
                <a:cs typeface="Trebuchet MS"/>
              </a:rPr>
              <a:t>11</a:t>
            </a:r>
            <a:endParaRPr sz="4446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751649" y="1792790"/>
            <a:ext cx="825488" cy="461414"/>
          </a:xfrm>
          <a:prstGeom prst="rect">
            <a:avLst/>
          </a:prstGeom>
        </p:spPr>
        <p:txBody>
          <a:bodyPr vert="horz" wrap="square" lIns="0" tIns="2696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 marR="3371">
              <a:lnSpc>
                <a:spcPts val="1121"/>
              </a:lnSpc>
              <a:spcBef>
                <a:spcPts val="212"/>
              </a:spcBef>
            </a:pPr>
            <a:r>
              <a:rPr sz="1029" b="1" spc="40" dirty="0">
                <a:solidFill>
                  <a:srgbClr val="FFFFFF"/>
                </a:solidFill>
                <a:latin typeface="Trebuchet MS"/>
                <a:cs typeface="Trebuchet MS"/>
              </a:rPr>
              <a:t>Strutture </a:t>
            </a:r>
            <a:r>
              <a:rPr sz="1029" b="1" spc="43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29" b="1" spc="73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1029" b="1" spc="43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029" b="1" spc="-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029" b="1" spc="-7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29" b="1" spc="56" dirty="0">
                <a:solidFill>
                  <a:srgbClr val="FFFFFF"/>
                </a:solidFill>
                <a:latin typeface="Trebuchet MS"/>
                <a:cs typeface="Trebuchet MS"/>
              </a:rPr>
              <a:t>uo</a:t>
            </a:r>
            <a:r>
              <a:rPr sz="1029" b="1" spc="93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029" b="1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029" b="1" spc="4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029" b="1" spc="-10" dirty="0">
                <a:solidFill>
                  <a:srgbClr val="FFFFFF"/>
                </a:solidFill>
                <a:latin typeface="Trebuchet MS"/>
                <a:cs typeface="Trebuchet MS"/>
              </a:rPr>
              <a:t>i  </a:t>
            </a:r>
            <a:r>
              <a:rPr sz="1029" b="1" spc="93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029" b="1" spc="76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029" b="1" spc="66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029" b="1" spc="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029" b="1" spc="-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029" b="1" spc="76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029" b="1" spc="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1029" b="1" spc="76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029" b="1" spc="4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029" b="1" spc="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029" b="1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1029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211847" y="2928849"/>
            <a:ext cx="1302493" cy="926199"/>
          </a:xfrm>
          <a:prstGeom prst="rect">
            <a:avLst/>
          </a:prstGeom>
        </p:spPr>
        <p:txBody>
          <a:bodyPr vert="horz" wrap="square" lIns="0" tIns="4761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83">
              <a:lnSpc>
                <a:spcPct val="100000"/>
              </a:lnSpc>
              <a:spcBef>
                <a:spcPts val="375"/>
              </a:spcBef>
            </a:pPr>
            <a:r>
              <a:rPr sz="1228" b="1" spc="23" dirty="0">
                <a:solidFill>
                  <a:srgbClr val="4B4B4B"/>
                </a:solidFill>
                <a:latin typeface="Trebuchet MS"/>
                <a:cs typeface="Trebuchet MS"/>
              </a:rPr>
              <a:t>Ferrara</a:t>
            </a:r>
            <a:endParaRPr sz="1228">
              <a:latin typeface="Trebuchet MS"/>
              <a:cs typeface="Trebuchet MS"/>
            </a:endParaRPr>
          </a:p>
          <a:p>
            <a:pPr marL="124730" marR="20227" indent="-99868">
              <a:lnSpc>
                <a:spcPts val="863"/>
              </a:lnSpc>
              <a:spcBef>
                <a:spcPts val="295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  </a:t>
            </a:r>
            <a:r>
              <a:rPr sz="796" b="1" spc="-13" dirty="0">
                <a:solidFill>
                  <a:srgbClr val="FFFFFF"/>
                </a:solidFill>
                <a:latin typeface="Trebuchet MS"/>
                <a:cs typeface="Trebuchet MS"/>
              </a:rPr>
              <a:t>maltrattanti</a:t>
            </a:r>
            <a:endParaRPr sz="796">
              <a:latin typeface="Trebuchet MS"/>
              <a:cs typeface="Trebuchet MS"/>
            </a:endParaRPr>
          </a:p>
          <a:p>
            <a:pPr marL="25283">
              <a:lnSpc>
                <a:spcPct val="100000"/>
              </a:lnSpc>
              <a:spcBef>
                <a:spcPts val="534"/>
              </a:spcBef>
            </a:pPr>
            <a:r>
              <a:rPr sz="1228" b="1" spc="96" dirty="0">
                <a:solidFill>
                  <a:srgbClr val="4B4B4B"/>
                </a:solidFill>
                <a:latin typeface="Trebuchet MS"/>
                <a:cs typeface="Trebuchet MS"/>
              </a:rPr>
              <a:t>Modena</a:t>
            </a:r>
            <a:endParaRPr sz="1228">
              <a:latin typeface="Trebuchet MS"/>
              <a:cs typeface="Trebuchet MS"/>
            </a:endParaRPr>
          </a:p>
          <a:p>
            <a:pPr marL="25283">
              <a:lnSpc>
                <a:spcPct val="100000"/>
              </a:lnSpc>
              <a:spcBef>
                <a:spcPts val="392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86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11847" y="3930056"/>
            <a:ext cx="1134783" cy="1119192"/>
          </a:xfrm>
          <a:prstGeom prst="rect">
            <a:avLst/>
          </a:prstGeom>
        </p:spPr>
        <p:txBody>
          <a:bodyPr vert="horz" wrap="square" lIns="0" tIns="5730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503">
              <a:lnSpc>
                <a:spcPct val="100000"/>
              </a:lnSpc>
              <a:spcBef>
                <a:spcPts val="451"/>
              </a:spcBef>
            </a:pPr>
            <a:r>
              <a:rPr sz="1228" b="1" spc="100" dirty="0">
                <a:solidFill>
                  <a:srgbClr val="4B4B4B"/>
                </a:solidFill>
                <a:latin typeface="Trebuchet MS"/>
                <a:cs typeface="Trebuchet MS"/>
              </a:rPr>
              <a:t>Reggio</a:t>
            </a:r>
            <a:r>
              <a:rPr sz="1228" b="1" spc="-93" dirty="0">
                <a:solidFill>
                  <a:srgbClr val="4B4B4B"/>
                </a:solidFill>
                <a:latin typeface="Trebuchet MS"/>
                <a:cs typeface="Trebuchet MS"/>
              </a:rPr>
              <a:t> </a:t>
            </a:r>
            <a:r>
              <a:rPr sz="1228" b="1" spc="43" dirty="0">
                <a:solidFill>
                  <a:srgbClr val="4B4B4B"/>
                </a:solidFill>
                <a:latin typeface="Trebuchet MS"/>
                <a:cs typeface="Trebuchet MS"/>
              </a:rPr>
              <a:t>Emilia</a:t>
            </a:r>
            <a:endParaRPr sz="1228">
              <a:latin typeface="Trebuchet MS"/>
              <a:cs typeface="Trebuchet MS"/>
            </a:endParaRPr>
          </a:p>
          <a:p>
            <a:pPr marL="37503">
              <a:lnSpc>
                <a:spcPts val="936"/>
              </a:lnSpc>
              <a:spcBef>
                <a:spcPts val="242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206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796">
              <a:latin typeface="Trebuchet MS"/>
              <a:cs typeface="Trebuchet MS"/>
            </a:endParaRPr>
          </a:p>
          <a:p>
            <a:pPr marL="137372" marR="276429" indent="-99868">
              <a:lnSpc>
                <a:spcPts val="863"/>
              </a:lnSpc>
              <a:spcBef>
                <a:spcPts val="83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7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  </a:t>
            </a:r>
            <a:r>
              <a:rPr sz="796" b="1" spc="-13" dirty="0">
                <a:solidFill>
                  <a:srgbClr val="FFFFFF"/>
                </a:solidFill>
                <a:latin typeface="Trebuchet MS"/>
                <a:cs typeface="Trebuchet MS"/>
              </a:rPr>
              <a:t>maltrattanti</a:t>
            </a:r>
            <a:endParaRPr sz="796">
              <a:latin typeface="Trebuchet MS"/>
              <a:cs typeface="Trebuchet MS"/>
            </a:endParaRPr>
          </a:p>
          <a:p>
            <a:pPr marL="37503">
              <a:lnSpc>
                <a:spcPts val="849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796" b="1" spc="9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796" b="1" spc="73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endParaRPr sz="796">
              <a:latin typeface="Trebuchet MS"/>
              <a:cs typeface="Trebuchet MS"/>
            </a:endParaRPr>
          </a:p>
          <a:p>
            <a:pPr marL="69107">
              <a:lnSpc>
                <a:spcPct val="100000"/>
              </a:lnSpc>
              <a:spcBef>
                <a:spcPts val="468"/>
              </a:spcBef>
            </a:pPr>
            <a:r>
              <a:rPr sz="1228" b="1" spc="70" dirty="0">
                <a:solidFill>
                  <a:srgbClr val="4B4B4B"/>
                </a:solidFill>
                <a:latin typeface="Trebuchet MS"/>
                <a:cs typeface="Trebuchet MS"/>
              </a:rPr>
              <a:t>Parma</a:t>
            </a:r>
            <a:endParaRPr sz="1228">
              <a:latin typeface="Trebuchet MS"/>
              <a:cs typeface="Trebuchet MS"/>
            </a:endParaRPr>
          </a:p>
          <a:p>
            <a:pPr marL="25283">
              <a:lnSpc>
                <a:spcPct val="100000"/>
              </a:lnSpc>
              <a:spcBef>
                <a:spcPts val="90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90559" y="2409423"/>
            <a:ext cx="769023" cy="333313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824">
              <a:lnSpc>
                <a:spcPct val="100000"/>
              </a:lnSpc>
              <a:spcBef>
                <a:spcPts val="86"/>
              </a:spcBef>
            </a:pPr>
            <a:r>
              <a:rPr sz="1228" b="1" spc="50" dirty="0">
                <a:solidFill>
                  <a:srgbClr val="4B4B4B"/>
                </a:solidFill>
                <a:latin typeface="Trebuchet MS"/>
                <a:cs typeface="Trebuchet MS"/>
              </a:rPr>
              <a:t>Piacenza</a:t>
            </a:r>
            <a:endParaRPr sz="1228">
              <a:latin typeface="Trebuchet MS"/>
              <a:cs typeface="Trebuchet MS"/>
            </a:endParaRPr>
          </a:p>
          <a:p>
            <a:pPr marL="25283">
              <a:lnSpc>
                <a:spcPct val="100000"/>
              </a:lnSpc>
              <a:spcBef>
                <a:spcPts val="40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23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796" b="1" spc="43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690558" y="4057239"/>
            <a:ext cx="1008790" cy="488804"/>
          </a:xfrm>
          <a:prstGeom prst="rect">
            <a:avLst/>
          </a:prstGeom>
        </p:spPr>
        <p:txBody>
          <a:bodyPr vert="horz" wrap="square" lIns="0" tIns="37503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824">
              <a:lnSpc>
                <a:spcPct val="100000"/>
              </a:lnSpc>
              <a:spcBef>
                <a:spcPts val="295"/>
              </a:spcBef>
            </a:pPr>
            <a:r>
              <a:rPr sz="1228" b="1" spc="30" dirty="0">
                <a:solidFill>
                  <a:srgbClr val="4B4B4B"/>
                </a:solidFill>
                <a:latin typeface="Trebuchet MS"/>
                <a:cs typeface="Trebuchet MS"/>
              </a:rPr>
              <a:t>Rimini</a:t>
            </a:r>
            <a:endParaRPr sz="1228">
              <a:latin typeface="Trebuchet MS"/>
              <a:cs typeface="Trebuchet MS"/>
            </a:endParaRPr>
          </a:p>
          <a:p>
            <a:pPr marL="25283">
              <a:lnSpc>
                <a:spcPts val="936"/>
              </a:lnSpc>
              <a:spcBef>
                <a:spcPts val="143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796">
              <a:latin typeface="Trebuchet MS"/>
              <a:cs typeface="Trebuchet MS"/>
            </a:endParaRPr>
          </a:p>
          <a:p>
            <a:pPr marL="25283">
              <a:lnSpc>
                <a:spcPts val="936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690558" y="2803261"/>
            <a:ext cx="1148689" cy="1180292"/>
          </a:xfrm>
          <a:prstGeom prst="rect">
            <a:avLst/>
          </a:prstGeom>
        </p:spPr>
        <p:txBody>
          <a:bodyPr vert="horz" wrap="square" lIns="0" tIns="27811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824">
              <a:lnSpc>
                <a:spcPct val="100000"/>
              </a:lnSpc>
              <a:spcBef>
                <a:spcPts val="219"/>
              </a:spcBef>
            </a:pPr>
            <a:r>
              <a:rPr sz="1228" b="1" spc="53" dirty="0">
                <a:solidFill>
                  <a:srgbClr val="4B4B4B"/>
                </a:solidFill>
                <a:latin typeface="Trebuchet MS"/>
                <a:cs typeface="Trebuchet MS"/>
              </a:rPr>
              <a:t>Forlì-Cesena</a:t>
            </a:r>
            <a:endParaRPr sz="1228">
              <a:latin typeface="Trebuchet MS"/>
              <a:cs typeface="Trebuchet MS"/>
            </a:endParaRPr>
          </a:p>
          <a:p>
            <a:pPr marL="124730" marR="104504" indent="-99868">
              <a:lnSpc>
                <a:spcPts val="863"/>
              </a:lnSpc>
              <a:spcBef>
                <a:spcPts val="196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o  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796">
              <a:latin typeface="Trebuchet MS"/>
              <a:cs typeface="Trebuchet MS"/>
            </a:endParaRPr>
          </a:p>
          <a:p>
            <a:pPr marL="25283">
              <a:lnSpc>
                <a:spcPts val="826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13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ì</a:t>
            </a:r>
            <a:endParaRPr sz="796">
              <a:latin typeface="Trebuchet MS"/>
              <a:cs typeface="Trebuchet MS"/>
            </a:endParaRPr>
          </a:p>
          <a:p>
            <a:pPr marL="25283">
              <a:lnSpc>
                <a:spcPts val="936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  <a:p>
            <a:pPr marL="50145">
              <a:lnSpc>
                <a:spcPct val="100000"/>
              </a:lnSpc>
              <a:spcBef>
                <a:spcPts val="418"/>
              </a:spcBef>
            </a:pPr>
            <a:r>
              <a:rPr sz="1228" b="1" spc="70" dirty="0">
                <a:solidFill>
                  <a:srgbClr val="4B4B4B"/>
                </a:solidFill>
                <a:latin typeface="Trebuchet MS"/>
                <a:cs typeface="Trebuchet MS"/>
              </a:rPr>
              <a:t>Ravenna</a:t>
            </a:r>
            <a:endParaRPr sz="1228">
              <a:latin typeface="Trebuchet MS"/>
              <a:cs typeface="Trebuchet MS"/>
            </a:endParaRPr>
          </a:p>
          <a:p>
            <a:pPr marL="43824">
              <a:lnSpc>
                <a:spcPts val="936"/>
              </a:lnSpc>
              <a:spcBef>
                <a:spcPts val="90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86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-129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129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1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  <a:p>
            <a:pPr marL="43824">
              <a:lnSpc>
                <a:spcPts val="936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28702" y="2827907"/>
            <a:ext cx="116723" cy="54549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6"/>
              </a:spcBef>
            </a:pPr>
            <a:r>
              <a:rPr sz="299" spc="48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endParaRPr sz="299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11847" y="2362875"/>
            <a:ext cx="1383819" cy="521250"/>
          </a:xfrm>
          <a:prstGeom prst="rect">
            <a:avLst/>
          </a:prstGeom>
        </p:spPr>
        <p:txBody>
          <a:bodyPr vert="horz" wrap="square" lIns="0" tIns="5730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83">
              <a:lnSpc>
                <a:spcPct val="100000"/>
              </a:lnSpc>
              <a:spcBef>
                <a:spcPts val="451"/>
              </a:spcBef>
            </a:pPr>
            <a:r>
              <a:rPr sz="1228" b="1" spc="96" dirty="0">
                <a:solidFill>
                  <a:srgbClr val="4B4B4B"/>
                </a:solidFill>
                <a:latin typeface="Trebuchet MS"/>
                <a:cs typeface="Trebuchet MS"/>
              </a:rPr>
              <a:t>Bologna</a:t>
            </a:r>
            <a:endParaRPr sz="1228">
              <a:latin typeface="Trebuchet MS"/>
              <a:cs typeface="Trebuchet MS"/>
            </a:endParaRPr>
          </a:p>
          <a:p>
            <a:pPr marL="124730" marR="20227" indent="-99868">
              <a:lnSpc>
                <a:spcPts val="916"/>
              </a:lnSpc>
              <a:spcBef>
                <a:spcPts val="305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ll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4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  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Senza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violenza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77485" y="2445864"/>
            <a:ext cx="692331" cy="207320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86"/>
              </a:spcBef>
            </a:pPr>
            <a:r>
              <a:rPr sz="1841" b="1" spc="-5" baseline="-4504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1841" b="1" spc="154" baseline="-4504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Po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926931" y="2283038"/>
            <a:ext cx="521250" cy="207320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86"/>
              </a:spcBef>
            </a:pPr>
            <a:r>
              <a:rPr sz="1228" b="1" spc="80" dirty="0">
                <a:solidFill>
                  <a:srgbClr val="4B4B4B"/>
                </a:solidFill>
                <a:latin typeface="Trebuchet MS"/>
                <a:cs typeface="Trebuchet MS"/>
              </a:rPr>
              <a:t>P</a:t>
            </a:r>
            <a:r>
              <a:rPr sz="1228" b="1" spc="83" dirty="0">
                <a:solidFill>
                  <a:srgbClr val="4B4B4B"/>
                </a:solidFill>
                <a:latin typeface="Trebuchet MS"/>
                <a:cs typeface="Trebuchet MS"/>
              </a:rPr>
              <a:t>a</a:t>
            </a:r>
            <a:r>
              <a:rPr sz="1228" b="1" spc="-30" dirty="0">
                <a:solidFill>
                  <a:srgbClr val="4B4B4B"/>
                </a:solidFill>
                <a:latin typeface="Trebuchet MS"/>
                <a:cs typeface="Trebuchet MS"/>
              </a:rPr>
              <a:t>r</a:t>
            </a:r>
            <a:r>
              <a:rPr sz="1228" b="1" spc="139" dirty="0">
                <a:solidFill>
                  <a:srgbClr val="4B4B4B"/>
                </a:solidFill>
                <a:latin typeface="Trebuchet MS"/>
                <a:cs typeface="Trebuchet MS"/>
              </a:rPr>
              <a:t>m</a:t>
            </a:r>
            <a:r>
              <a:rPr sz="1228" b="1" spc="83" dirty="0">
                <a:solidFill>
                  <a:srgbClr val="4B4B4B"/>
                </a:solidFill>
                <a:latin typeface="Trebuchet MS"/>
                <a:cs typeface="Trebuchet MS"/>
              </a:rPr>
              <a:t>a</a:t>
            </a:r>
            <a:endParaRPr sz="1228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73382" y="3501384"/>
            <a:ext cx="496389" cy="130980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6"/>
              </a:spcBef>
            </a:pP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Po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971165" y="3458424"/>
            <a:ext cx="189622" cy="207320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86"/>
              </a:spcBef>
            </a:pPr>
            <a:r>
              <a:rPr sz="1228" b="1" spc="-86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1228" b="1" spc="3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1228">
              <a:latin typeface="Trebuchet MS"/>
              <a:cs typeface="Trebuchet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926931" y="2794900"/>
            <a:ext cx="1014689" cy="699916"/>
          </a:xfrm>
          <a:prstGeom prst="rect">
            <a:avLst/>
          </a:prstGeom>
        </p:spPr>
        <p:txBody>
          <a:bodyPr vert="horz" wrap="square" lIns="0" tIns="41295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252" marR="275165" indent="-44246">
              <a:lnSpc>
                <a:spcPts val="1234"/>
              </a:lnSpc>
              <a:spcBef>
                <a:spcPts val="325"/>
              </a:spcBef>
            </a:pPr>
            <a:r>
              <a:rPr sz="1228" b="1" spc="50" dirty="0">
                <a:solidFill>
                  <a:srgbClr val="4B4B4B"/>
                </a:solidFill>
                <a:latin typeface="Trebuchet MS"/>
                <a:cs typeface="Trebuchet MS"/>
              </a:rPr>
              <a:t>Piacenza </a:t>
            </a:r>
            <a:r>
              <a:rPr sz="1228" b="1" spc="-362" dirty="0">
                <a:solidFill>
                  <a:srgbClr val="4B4B4B"/>
                </a:solidFill>
                <a:latin typeface="Trebuchet MS"/>
                <a:cs typeface="Trebuchet MS"/>
              </a:rPr>
              <a:t> </a:t>
            </a:r>
            <a:r>
              <a:rPr sz="1841" b="1" spc="-129" baseline="-4504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1841" b="1" baseline="-4504" dirty="0">
                <a:solidFill>
                  <a:srgbClr val="FFFFFF"/>
                </a:solidFill>
                <a:latin typeface="Trebuchet MS"/>
                <a:cs typeface="Trebuchet MS"/>
              </a:rPr>
              <a:t>7</a:t>
            </a:r>
            <a:r>
              <a:rPr sz="1841" b="1" spc="-204" baseline="-45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Po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796">
              <a:latin typeface="Trebuchet MS"/>
              <a:cs typeface="Trebuchet MS"/>
            </a:endParaRPr>
          </a:p>
          <a:p>
            <a:pPr marL="8428">
              <a:lnSpc>
                <a:spcPct val="100000"/>
              </a:lnSpc>
              <a:spcBef>
                <a:spcPts val="1171"/>
              </a:spcBef>
            </a:pPr>
            <a:r>
              <a:rPr sz="1228" b="1" spc="53" dirty="0">
                <a:solidFill>
                  <a:srgbClr val="4B4B4B"/>
                </a:solidFill>
                <a:latin typeface="Trebuchet MS"/>
                <a:cs typeface="Trebuchet MS"/>
              </a:rPr>
              <a:t>Forlì-Cesena</a:t>
            </a:r>
            <a:endParaRPr sz="1228">
              <a:latin typeface="Trebuchet MS"/>
              <a:cs typeface="Trebuchet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68285" y="3768068"/>
            <a:ext cx="1088431" cy="862991"/>
          </a:xfrm>
          <a:prstGeom prst="rect">
            <a:avLst/>
          </a:prstGeom>
        </p:spPr>
        <p:txBody>
          <a:bodyPr vert="horz" wrap="square" lIns="0" tIns="41295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252" marR="3371" indent="-44246">
              <a:lnSpc>
                <a:spcPts val="1234"/>
              </a:lnSpc>
              <a:spcBef>
                <a:spcPts val="325"/>
              </a:spcBef>
            </a:pPr>
            <a:r>
              <a:rPr sz="1228" b="1" spc="103" dirty="0">
                <a:solidFill>
                  <a:srgbClr val="4B4B4B"/>
                </a:solidFill>
                <a:latin typeface="Trebuchet MS"/>
                <a:cs typeface="Trebuchet MS"/>
              </a:rPr>
              <a:t>R</a:t>
            </a:r>
            <a:r>
              <a:rPr sz="1228" b="1" spc="63" dirty="0">
                <a:solidFill>
                  <a:srgbClr val="4B4B4B"/>
                </a:solidFill>
                <a:latin typeface="Trebuchet MS"/>
                <a:cs typeface="Trebuchet MS"/>
              </a:rPr>
              <a:t>e</a:t>
            </a:r>
            <a:r>
              <a:rPr sz="1228" b="1" spc="196" dirty="0">
                <a:solidFill>
                  <a:srgbClr val="4B4B4B"/>
                </a:solidFill>
                <a:latin typeface="Trebuchet MS"/>
                <a:cs typeface="Trebuchet MS"/>
              </a:rPr>
              <a:t>gg</a:t>
            </a:r>
            <a:r>
              <a:rPr sz="1228" b="1" spc="-40" dirty="0">
                <a:solidFill>
                  <a:srgbClr val="4B4B4B"/>
                </a:solidFill>
                <a:latin typeface="Trebuchet MS"/>
                <a:cs typeface="Trebuchet MS"/>
              </a:rPr>
              <a:t>i</a:t>
            </a:r>
            <a:r>
              <a:rPr sz="1228" b="1" spc="83" dirty="0">
                <a:solidFill>
                  <a:srgbClr val="4B4B4B"/>
                </a:solidFill>
                <a:latin typeface="Trebuchet MS"/>
                <a:cs typeface="Trebuchet MS"/>
              </a:rPr>
              <a:t>o</a:t>
            </a:r>
            <a:r>
              <a:rPr sz="1228" b="1" spc="-63" dirty="0">
                <a:solidFill>
                  <a:srgbClr val="4B4B4B"/>
                </a:solidFill>
                <a:latin typeface="Trebuchet MS"/>
                <a:cs typeface="Trebuchet MS"/>
              </a:rPr>
              <a:t> </a:t>
            </a:r>
            <a:r>
              <a:rPr sz="1228" b="1" spc="73" dirty="0">
                <a:solidFill>
                  <a:srgbClr val="4B4B4B"/>
                </a:solidFill>
                <a:latin typeface="Trebuchet MS"/>
                <a:cs typeface="Trebuchet MS"/>
              </a:rPr>
              <a:t>E</a:t>
            </a:r>
            <a:r>
              <a:rPr sz="1228" b="1" spc="139" dirty="0">
                <a:solidFill>
                  <a:srgbClr val="4B4B4B"/>
                </a:solidFill>
                <a:latin typeface="Trebuchet MS"/>
                <a:cs typeface="Trebuchet MS"/>
              </a:rPr>
              <a:t>m</a:t>
            </a:r>
            <a:r>
              <a:rPr sz="1228" b="1" spc="-40" dirty="0">
                <a:solidFill>
                  <a:srgbClr val="4B4B4B"/>
                </a:solidFill>
                <a:latin typeface="Trebuchet MS"/>
                <a:cs typeface="Trebuchet MS"/>
              </a:rPr>
              <a:t>i</a:t>
            </a:r>
            <a:r>
              <a:rPr sz="1228" b="1" spc="43" dirty="0">
                <a:solidFill>
                  <a:srgbClr val="4B4B4B"/>
                </a:solidFill>
                <a:latin typeface="Trebuchet MS"/>
                <a:cs typeface="Trebuchet MS"/>
              </a:rPr>
              <a:t>l</a:t>
            </a:r>
            <a:r>
              <a:rPr sz="1228" b="1" spc="-40" dirty="0">
                <a:solidFill>
                  <a:srgbClr val="4B4B4B"/>
                </a:solidFill>
                <a:latin typeface="Trebuchet MS"/>
                <a:cs typeface="Trebuchet MS"/>
              </a:rPr>
              <a:t>i</a:t>
            </a:r>
            <a:r>
              <a:rPr sz="1228" b="1" spc="56" dirty="0">
                <a:solidFill>
                  <a:srgbClr val="4B4B4B"/>
                </a:solidFill>
                <a:latin typeface="Trebuchet MS"/>
                <a:cs typeface="Trebuchet MS"/>
              </a:rPr>
              <a:t>a  </a:t>
            </a:r>
            <a:r>
              <a:rPr sz="1841" b="1" spc="-5" baseline="-4504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1841" b="1" spc="20" baseline="-4504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r>
              <a:rPr sz="1841" b="1" spc="-343" baseline="-45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Po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796">
              <a:latin typeface="Trebuchet MS"/>
              <a:cs typeface="Trebuchet MS"/>
            </a:endParaRPr>
          </a:p>
          <a:p>
            <a:pPr marL="8428">
              <a:lnSpc>
                <a:spcPts val="1353"/>
              </a:lnSpc>
              <a:spcBef>
                <a:spcPts val="1220"/>
              </a:spcBef>
            </a:pPr>
            <a:r>
              <a:rPr sz="1228" b="1" spc="30" dirty="0">
                <a:solidFill>
                  <a:srgbClr val="4B4B4B"/>
                </a:solidFill>
                <a:latin typeface="Trebuchet MS"/>
                <a:cs typeface="Trebuchet MS"/>
              </a:rPr>
              <a:t>Rimini</a:t>
            </a:r>
            <a:endParaRPr sz="1228">
              <a:latin typeface="Trebuchet MS"/>
              <a:cs typeface="Trebuchet MS"/>
            </a:endParaRPr>
          </a:p>
          <a:p>
            <a:pPr marL="52252">
              <a:lnSpc>
                <a:spcPts val="1353"/>
              </a:lnSpc>
            </a:pPr>
            <a:r>
              <a:rPr sz="1841" b="1" spc="-5" baseline="-4504" dirty="0">
                <a:solidFill>
                  <a:srgbClr val="FFFFFF"/>
                </a:solidFill>
                <a:latin typeface="Trebuchet MS"/>
                <a:cs typeface="Trebuchet MS"/>
              </a:rPr>
              <a:t>3</a:t>
            </a:r>
            <a:r>
              <a:rPr sz="1841" b="1" spc="5" baseline="-4504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1841" b="1" spc="-333" baseline="-45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Po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14736" y="3501384"/>
            <a:ext cx="496389" cy="130980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6"/>
              </a:spcBef>
            </a:pP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Po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612520" y="3458424"/>
            <a:ext cx="200578" cy="207320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86"/>
              </a:spcBef>
            </a:pPr>
            <a:r>
              <a:rPr sz="1228" b="1" spc="3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1228" b="1" dirty="0">
                <a:solidFill>
                  <a:srgbClr val="FFFFFF"/>
                </a:solidFill>
                <a:latin typeface="Trebuchet MS"/>
                <a:cs typeface="Trebuchet MS"/>
              </a:rPr>
              <a:t>7</a:t>
            </a:r>
            <a:endParaRPr sz="1228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926931" y="3768069"/>
            <a:ext cx="742897" cy="349475"/>
          </a:xfrm>
          <a:prstGeom prst="rect">
            <a:avLst/>
          </a:prstGeom>
        </p:spPr>
        <p:txBody>
          <a:bodyPr vert="horz" wrap="square" lIns="0" tIns="41295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252" marR="3371" indent="-44246">
              <a:lnSpc>
                <a:spcPts val="1234"/>
              </a:lnSpc>
              <a:spcBef>
                <a:spcPts val="325"/>
              </a:spcBef>
            </a:pPr>
            <a:r>
              <a:rPr sz="1228" b="1" spc="70" dirty="0">
                <a:solidFill>
                  <a:srgbClr val="4B4B4B"/>
                </a:solidFill>
                <a:latin typeface="Trebuchet MS"/>
                <a:cs typeface="Trebuchet MS"/>
              </a:rPr>
              <a:t>Ravenna </a:t>
            </a:r>
            <a:r>
              <a:rPr sz="1228" b="1" spc="-362" dirty="0">
                <a:solidFill>
                  <a:srgbClr val="4B4B4B"/>
                </a:solidFill>
                <a:latin typeface="Trebuchet MS"/>
                <a:cs typeface="Trebuchet MS"/>
              </a:rPr>
              <a:t> </a:t>
            </a:r>
            <a:r>
              <a:rPr sz="1841" b="1" baseline="-4504" dirty="0">
                <a:solidFill>
                  <a:srgbClr val="FFFFFF"/>
                </a:solidFill>
                <a:latin typeface="Trebuchet MS"/>
                <a:cs typeface="Trebuchet MS"/>
              </a:rPr>
              <a:t>7</a:t>
            </a:r>
            <a:r>
              <a:rPr sz="1841" b="1" spc="224" baseline="-4504" dirty="0">
                <a:solidFill>
                  <a:srgbClr val="FFFFFF"/>
                </a:solidFill>
                <a:latin typeface="Trebuchet MS"/>
                <a:cs typeface="Trebuchet MS"/>
              </a:rPr>
              <a:t>9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Po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796">
              <a:latin typeface="Trebuchet MS"/>
              <a:cs typeface="Trebuchet MS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298664" y="1701064"/>
            <a:ext cx="25283" cy="3715751"/>
            <a:chOff x="4970904" y="1761721"/>
            <a:chExt cx="38100" cy="5599430"/>
          </a:xfrm>
        </p:grpSpPr>
        <p:sp>
          <p:nvSpPr>
            <p:cNvPr id="36" name="object 36"/>
            <p:cNvSpPr/>
            <p:nvPr/>
          </p:nvSpPr>
          <p:spPr>
            <a:xfrm>
              <a:off x="4970894" y="1990280"/>
              <a:ext cx="38100" cy="5371465"/>
            </a:xfrm>
            <a:custGeom>
              <a:avLst/>
              <a:gdLst/>
              <a:ahLst/>
              <a:cxnLst/>
              <a:rect l="l" t="t" r="r" b="b"/>
              <a:pathLst>
                <a:path w="38100" h="5371465">
                  <a:moveTo>
                    <a:pt x="38100" y="5332768"/>
                  </a:moveTo>
                  <a:lnTo>
                    <a:pt x="0" y="5332768"/>
                  </a:lnTo>
                  <a:lnTo>
                    <a:pt x="0" y="5370855"/>
                  </a:lnTo>
                  <a:lnTo>
                    <a:pt x="38100" y="5370855"/>
                  </a:lnTo>
                  <a:lnTo>
                    <a:pt x="38100" y="5332768"/>
                  </a:lnTo>
                  <a:close/>
                </a:path>
                <a:path w="38100" h="5371465">
                  <a:moveTo>
                    <a:pt x="38100" y="5256581"/>
                  </a:moveTo>
                  <a:lnTo>
                    <a:pt x="0" y="5256581"/>
                  </a:lnTo>
                  <a:lnTo>
                    <a:pt x="0" y="5294668"/>
                  </a:lnTo>
                  <a:lnTo>
                    <a:pt x="38100" y="5294668"/>
                  </a:lnTo>
                  <a:lnTo>
                    <a:pt x="38100" y="5256581"/>
                  </a:lnTo>
                  <a:close/>
                </a:path>
                <a:path w="38100" h="5371465">
                  <a:moveTo>
                    <a:pt x="38100" y="5180406"/>
                  </a:moveTo>
                  <a:lnTo>
                    <a:pt x="0" y="5180406"/>
                  </a:lnTo>
                  <a:lnTo>
                    <a:pt x="0" y="5218493"/>
                  </a:lnTo>
                  <a:lnTo>
                    <a:pt x="38100" y="5218493"/>
                  </a:lnTo>
                  <a:lnTo>
                    <a:pt x="38100" y="5180406"/>
                  </a:lnTo>
                  <a:close/>
                </a:path>
                <a:path w="38100" h="5371465">
                  <a:moveTo>
                    <a:pt x="38100" y="5104219"/>
                  </a:moveTo>
                  <a:lnTo>
                    <a:pt x="0" y="5104219"/>
                  </a:lnTo>
                  <a:lnTo>
                    <a:pt x="0" y="5142306"/>
                  </a:lnTo>
                  <a:lnTo>
                    <a:pt x="38100" y="5142306"/>
                  </a:lnTo>
                  <a:lnTo>
                    <a:pt x="38100" y="5104219"/>
                  </a:lnTo>
                  <a:close/>
                </a:path>
                <a:path w="38100" h="5371465">
                  <a:moveTo>
                    <a:pt x="38100" y="5028031"/>
                  </a:moveTo>
                  <a:lnTo>
                    <a:pt x="0" y="5028031"/>
                  </a:lnTo>
                  <a:lnTo>
                    <a:pt x="0" y="5066131"/>
                  </a:lnTo>
                  <a:lnTo>
                    <a:pt x="38100" y="5066131"/>
                  </a:lnTo>
                  <a:lnTo>
                    <a:pt x="38100" y="5028031"/>
                  </a:lnTo>
                  <a:close/>
                </a:path>
                <a:path w="38100" h="5371465">
                  <a:moveTo>
                    <a:pt x="38100" y="4951857"/>
                  </a:moveTo>
                  <a:lnTo>
                    <a:pt x="0" y="4951857"/>
                  </a:lnTo>
                  <a:lnTo>
                    <a:pt x="0" y="4989944"/>
                  </a:lnTo>
                  <a:lnTo>
                    <a:pt x="38100" y="4989944"/>
                  </a:lnTo>
                  <a:lnTo>
                    <a:pt x="38100" y="4951857"/>
                  </a:lnTo>
                  <a:close/>
                </a:path>
                <a:path w="38100" h="5371465">
                  <a:moveTo>
                    <a:pt x="38100" y="4875669"/>
                  </a:moveTo>
                  <a:lnTo>
                    <a:pt x="0" y="4875669"/>
                  </a:lnTo>
                  <a:lnTo>
                    <a:pt x="0" y="4913757"/>
                  </a:lnTo>
                  <a:lnTo>
                    <a:pt x="38100" y="4913757"/>
                  </a:lnTo>
                  <a:lnTo>
                    <a:pt x="38100" y="4875669"/>
                  </a:lnTo>
                  <a:close/>
                </a:path>
                <a:path w="38100" h="5371465">
                  <a:moveTo>
                    <a:pt x="38100" y="4799482"/>
                  </a:moveTo>
                  <a:lnTo>
                    <a:pt x="0" y="4799482"/>
                  </a:lnTo>
                  <a:lnTo>
                    <a:pt x="0" y="4837582"/>
                  </a:lnTo>
                  <a:lnTo>
                    <a:pt x="38100" y="4837582"/>
                  </a:lnTo>
                  <a:lnTo>
                    <a:pt x="38100" y="4799482"/>
                  </a:lnTo>
                  <a:close/>
                </a:path>
                <a:path w="38100" h="5371465">
                  <a:moveTo>
                    <a:pt x="38100" y="4723308"/>
                  </a:moveTo>
                  <a:lnTo>
                    <a:pt x="0" y="4723308"/>
                  </a:lnTo>
                  <a:lnTo>
                    <a:pt x="0" y="4761395"/>
                  </a:lnTo>
                  <a:lnTo>
                    <a:pt x="38100" y="4761395"/>
                  </a:lnTo>
                  <a:lnTo>
                    <a:pt x="38100" y="4723308"/>
                  </a:lnTo>
                  <a:close/>
                </a:path>
                <a:path w="38100" h="5371465">
                  <a:moveTo>
                    <a:pt x="38100" y="4647120"/>
                  </a:moveTo>
                  <a:lnTo>
                    <a:pt x="0" y="4647120"/>
                  </a:lnTo>
                  <a:lnTo>
                    <a:pt x="0" y="4685220"/>
                  </a:lnTo>
                  <a:lnTo>
                    <a:pt x="38100" y="4685220"/>
                  </a:lnTo>
                  <a:lnTo>
                    <a:pt x="38100" y="4647120"/>
                  </a:lnTo>
                  <a:close/>
                </a:path>
                <a:path w="38100" h="5371465">
                  <a:moveTo>
                    <a:pt x="38100" y="4570946"/>
                  </a:moveTo>
                  <a:lnTo>
                    <a:pt x="0" y="4570946"/>
                  </a:lnTo>
                  <a:lnTo>
                    <a:pt x="0" y="4609033"/>
                  </a:lnTo>
                  <a:lnTo>
                    <a:pt x="38100" y="4609033"/>
                  </a:lnTo>
                  <a:lnTo>
                    <a:pt x="38100" y="4570946"/>
                  </a:lnTo>
                  <a:close/>
                </a:path>
                <a:path w="38100" h="5371465">
                  <a:moveTo>
                    <a:pt x="38100" y="4494758"/>
                  </a:moveTo>
                  <a:lnTo>
                    <a:pt x="0" y="4494758"/>
                  </a:lnTo>
                  <a:lnTo>
                    <a:pt x="0" y="4532846"/>
                  </a:lnTo>
                  <a:lnTo>
                    <a:pt x="38100" y="4532846"/>
                  </a:lnTo>
                  <a:lnTo>
                    <a:pt x="38100" y="4494758"/>
                  </a:lnTo>
                  <a:close/>
                </a:path>
                <a:path w="38100" h="5371465">
                  <a:moveTo>
                    <a:pt x="38100" y="4418571"/>
                  </a:moveTo>
                  <a:lnTo>
                    <a:pt x="0" y="4418571"/>
                  </a:lnTo>
                  <a:lnTo>
                    <a:pt x="0" y="4456671"/>
                  </a:lnTo>
                  <a:lnTo>
                    <a:pt x="38100" y="4456671"/>
                  </a:lnTo>
                  <a:lnTo>
                    <a:pt x="38100" y="4418571"/>
                  </a:lnTo>
                  <a:close/>
                </a:path>
                <a:path w="38100" h="5371465">
                  <a:moveTo>
                    <a:pt x="38100" y="4342396"/>
                  </a:moveTo>
                  <a:lnTo>
                    <a:pt x="0" y="4342396"/>
                  </a:lnTo>
                  <a:lnTo>
                    <a:pt x="0" y="4380484"/>
                  </a:lnTo>
                  <a:lnTo>
                    <a:pt x="38100" y="4380484"/>
                  </a:lnTo>
                  <a:lnTo>
                    <a:pt x="38100" y="4342396"/>
                  </a:lnTo>
                  <a:close/>
                </a:path>
                <a:path w="38100" h="5371465">
                  <a:moveTo>
                    <a:pt x="38100" y="4266209"/>
                  </a:moveTo>
                  <a:lnTo>
                    <a:pt x="0" y="4266209"/>
                  </a:lnTo>
                  <a:lnTo>
                    <a:pt x="0" y="4304296"/>
                  </a:lnTo>
                  <a:lnTo>
                    <a:pt x="38100" y="4304296"/>
                  </a:lnTo>
                  <a:lnTo>
                    <a:pt x="38100" y="4266209"/>
                  </a:lnTo>
                  <a:close/>
                </a:path>
                <a:path w="38100" h="5371465">
                  <a:moveTo>
                    <a:pt x="38100" y="4190034"/>
                  </a:moveTo>
                  <a:lnTo>
                    <a:pt x="0" y="4190034"/>
                  </a:lnTo>
                  <a:lnTo>
                    <a:pt x="0" y="4228122"/>
                  </a:lnTo>
                  <a:lnTo>
                    <a:pt x="38100" y="4228122"/>
                  </a:lnTo>
                  <a:lnTo>
                    <a:pt x="38100" y="4190034"/>
                  </a:lnTo>
                  <a:close/>
                </a:path>
                <a:path w="38100" h="5371465">
                  <a:moveTo>
                    <a:pt x="38100" y="4113847"/>
                  </a:moveTo>
                  <a:lnTo>
                    <a:pt x="0" y="4113847"/>
                  </a:lnTo>
                  <a:lnTo>
                    <a:pt x="0" y="4151934"/>
                  </a:lnTo>
                  <a:lnTo>
                    <a:pt x="38100" y="4151934"/>
                  </a:lnTo>
                  <a:lnTo>
                    <a:pt x="38100" y="4113847"/>
                  </a:lnTo>
                  <a:close/>
                </a:path>
                <a:path w="38100" h="5371465">
                  <a:moveTo>
                    <a:pt x="38100" y="4037660"/>
                  </a:moveTo>
                  <a:lnTo>
                    <a:pt x="0" y="4037660"/>
                  </a:lnTo>
                  <a:lnTo>
                    <a:pt x="0" y="4075760"/>
                  </a:lnTo>
                  <a:lnTo>
                    <a:pt x="38100" y="4075760"/>
                  </a:lnTo>
                  <a:lnTo>
                    <a:pt x="38100" y="4037660"/>
                  </a:lnTo>
                  <a:close/>
                </a:path>
                <a:path w="38100" h="5371465">
                  <a:moveTo>
                    <a:pt x="38100" y="3961485"/>
                  </a:moveTo>
                  <a:lnTo>
                    <a:pt x="0" y="3961485"/>
                  </a:lnTo>
                  <a:lnTo>
                    <a:pt x="0" y="3999573"/>
                  </a:lnTo>
                  <a:lnTo>
                    <a:pt x="38100" y="3999573"/>
                  </a:lnTo>
                  <a:lnTo>
                    <a:pt x="38100" y="3961485"/>
                  </a:lnTo>
                  <a:close/>
                </a:path>
                <a:path w="38100" h="5371465">
                  <a:moveTo>
                    <a:pt x="38100" y="3885298"/>
                  </a:moveTo>
                  <a:lnTo>
                    <a:pt x="0" y="3885298"/>
                  </a:lnTo>
                  <a:lnTo>
                    <a:pt x="0" y="3923385"/>
                  </a:lnTo>
                  <a:lnTo>
                    <a:pt x="38100" y="3923385"/>
                  </a:lnTo>
                  <a:lnTo>
                    <a:pt x="38100" y="3885298"/>
                  </a:lnTo>
                  <a:close/>
                </a:path>
                <a:path w="38100" h="5371465">
                  <a:moveTo>
                    <a:pt x="38100" y="3809111"/>
                  </a:moveTo>
                  <a:lnTo>
                    <a:pt x="0" y="3809111"/>
                  </a:lnTo>
                  <a:lnTo>
                    <a:pt x="0" y="3847211"/>
                  </a:lnTo>
                  <a:lnTo>
                    <a:pt x="38100" y="3847211"/>
                  </a:lnTo>
                  <a:lnTo>
                    <a:pt x="38100" y="3809111"/>
                  </a:lnTo>
                  <a:close/>
                </a:path>
                <a:path w="38100" h="5371465">
                  <a:moveTo>
                    <a:pt x="38100" y="3732936"/>
                  </a:moveTo>
                  <a:lnTo>
                    <a:pt x="0" y="3732936"/>
                  </a:lnTo>
                  <a:lnTo>
                    <a:pt x="0" y="3771023"/>
                  </a:lnTo>
                  <a:lnTo>
                    <a:pt x="38100" y="3771023"/>
                  </a:lnTo>
                  <a:lnTo>
                    <a:pt x="38100" y="3732936"/>
                  </a:lnTo>
                  <a:close/>
                </a:path>
                <a:path w="38100" h="5371465">
                  <a:moveTo>
                    <a:pt x="38100" y="3656749"/>
                  </a:moveTo>
                  <a:lnTo>
                    <a:pt x="0" y="3656749"/>
                  </a:lnTo>
                  <a:lnTo>
                    <a:pt x="0" y="3694849"/>
                  </a:lnTo>
                  <a:lnTo>
                    <a:pt x="38100" y="3694849"/>
                  </a:lnTo>
                  <a:lnTo>
                    <a:pt x="38100" y="3656749"/>
                  </a:lnTo>
                  <a:close/>
                </a:path>
                <a:path w="38100" h="5371465">
                  <a:moveTo>
                    <a:pt x="38100" y="3580574"/>
                  </a:moveTo>
                  <a:lnTo>
                    <a:pt x="0" y="3580574"/>
                  </a:lnTo>
                  <a:lnTo>
                    <a:pt x="0" y="3618661"/>
                  </a:lnTo>
                  <a:lnTo>
                    <a:pt x="38100" y="3618661"/>
                  </a:lnTo>
                  <a:lnTo>
                    <a:pt x="38100" y="3580574"/>
                  </a:lnTo>
                  <a:close/>
                </a:path>
                <a:path w="38100" h="5371465">
                  <a:moveTo>
                    <a:pt x="38100" y="3504387"/>
                  </a:moveTo>
                  <a:lnTo>
                    <a:pt x="0" y="3504387"/>
                  </a:lnTo>
                  <a:lnTo>
                    <a:pt x="0" y="3542474"/>
                  </a:lnTo>
                  <a:lnTo>
                    <a:pt x="38100" y="3542474"/>
                  </a:lnTo>
                  <a:lnTo>
                    <a:pt x="38100" y="3504387"/>
                  </a:lnTo>
                  <a:close/>
                </a:path>
                <a:path w="38100" h="5371465">
                  <a:moveTo>
                    <a:pt x="38100" y="3428200"/>
                  </a:moveTo>
                  <a:lnTo>
                    <a:pt x="0" y="3428200"/>
                  </a:lnTo>
                  <a:lnTo>
                    <a:pt x="0" y="3466300"/>
                  </a:lnTo>
                  <a:lnTo>
                    <a:pt x="38100" y="3466300"/>
                  </a:lnTo>
                  <a:lnTo>
                    <a:pt x="38100" y="3428200"/>
                  </a:lnTo>
                  <a:close/>
                </a:path>
                <a:path w="38100" h="5371465">
                  <a:moveTo>
                    <a:pt x="38100" y="3352025"/>
                  </a:moveTo>
                  <a:lnTo>
                    <a:pt x="0" y="3352025"/>
                  </a:lnTo>
                  <a:lnTo>
                    <a:pt x="0" y="3390112"/>
                  </a:lnTo>
                  <a:lnTo>
                    <a:pt x="38100" y="3390112"/>
                  </a:lnTo>
                  <a:lnTo>
                    <a:pt x="38100" y="3352025"/>
                  </a:lnTo>
                  <a:close/>
                </a:path>
                <a:path w="38100" h="5371465">
                  <a:moveTo>
                    <a:pt x="38100" y="3275838"/>
                  </a:moveTo>
                  <a:lnTo>
                    <a:pt x="0" y="3275838"/>
                  </a:lnTo>
                  <a:lnTo>
                    <a:pt x="0" y="3313925"/>
                  </a:lnTo>
                  <a:lnTo>
                    <a:pt x="38100" y="3313925"/>
                  </a:lnTo>
                  <a:lnTo>
                    <a:pt x="38100" y="3275838"/>
                  </a:lnTo>
                  <a:close/>
                </a:path>
                <a:path w="38100" h="5371465">
                  <a:moveTo>
                    <a:pt x="38100" y="3199663"/>
                  </a:moveTo>
                  <a:lnTo>
                    <a:pt x="0" y="3199663"/>
                  </a:lnTo>
                  <a:lnTo>
                    <a:pt x="0" y="3237750"/>
                  </a:lnTo>
                  <a:lnTo>
                    <a:pt x="38100" y="3237750"/>
                  </a:lnTo>
                  <a:lnTo>
                    <a:pt x="38100" y="3199663"/>
                  </a:lnTo>
                  <a:close/>
                </a:path>
                <a:path w="38100" h="5371465">
                  <a:moveTo>
                    <a:pt x="38100" y="3123476"/>
                  </a:moveTo>
                  <a:lnTo>
                    <a:pt x="0" y="3123476"/>
                  </a:lnTo>
                  <a:lnTo>
                    <a:pt x="0" y="3161563"/>
                  </a:lnTo>
                  <a:lnTo>
                    <a:pt x="38100" y="3161563"/>
                  </a:lnTo>
                  <a:lnTo>
                    <a:pt x="38100" y="3123476"/>
                  </a:lnTo>
                  <a:close/>
                </a:path>
                <a:path w="38100" h="5371465">
                  <a:moveTo>
                    <a:pt x="38100" y="3047288"/>
                  </a:moveTo>
                  <a:lnTo>
                    <a:pt x="0" y="3047288"/>
                  </a:lnTo>
                  <a:lnTo>
                    <a:pt x="0" y="3085388"/>
                  </a:lnTo>
                  <a:lnTo>
                    <a:pt x="38100" y="3085388"/>
                  </a:lnTo>
                  <a:lnTo>
                    <a:pt x="38100" y="3047288"/>
                  </a:lnTo>
                  <a:close/>
                </a:path>
                <a:path w="38100" h="5371465">
                  <a:moveTo>
                    <a:pt x="38100" y="2971114"/>
                  </a:moveTo>
                  <a:lnTo>
                    <a:pt x="0" y="2971114"/>
                  </a:lnTo>
                  <a:lnTo>
                    <a:pt x="0" y="3009201"/>
                  </a:lnTo>
                  <a:lnTo>
                    <a:pt x="38100" y="3009201"/>
                  </a:lnTo>
                  <a:lnTo>
                    <a:pt x="38100" y="2971114"/>
                  </a:lnTo>
                  <a:close/>
                </a:path>
                <a:path w="38100" h="5371465">
                  <a:moveTo>
                    <a:pt x="38100" y="2894927"/>
                  </a:moveTo>
                  <a:lnTo>
                    <a:pt x="0" y="2894927"/>
                  </a:lnTo>
                  <a:lnTo>
                    <a:pt x="0" y="2933014"/>
                  </a:lnTo>
                  <a:lnTo>
                    <a:pt x="38100" y="2933014"/>
                  </a:lnTo>
                  <a:lnTo>
                    <a:pt x="38100" y="2894927"/>
                  </a:lnTo>
                  <a:close/>
                </a:path>
                <a:path w="38100" h="5371465">
                  <a:moveTo>
                    <a:pt x="38100" y="2818739"/>
                  </a:moveTo>
                  <a:lnTo>
                    <a:pt x="0" y="2818739"/>
                  </a:lnTo>
                  <a:lnTo>
                    <a:pt x="0" y="2856839"/>
                  </a:lnTo>
                  <a:lnTo>
                    <a:pt x="38100" y="2856839"/>
                  </a:lnTo>
                  <a:lnTo>
                    <a:pt x="38100" y="2818739"/>
                  </a:lnTo>
                  <a:close/>
                </a:path>
                <a:path w="38100" h="5371465">
                  <a:moveTo>
                    <a:pt x="38100" y="2742565"/>
                  </a:moveTo>
                  <a:lnTo>
                    <a:pt x="0" y="2742565"/>
                  </a:lnTo>
                  <a:lnTo>
                    <a:pt x="0" y="2780652"/>
                  </a:lnTo>
                  <a:lnTo>
                    <a:pt x="38100" y="2780652"/>
                  </a:lnTo>
                  <a:lnTo>
                    <a:pt x="38100" y="2742565"/>
                  </a:lnTo>
                  <a:close/>
                </a:path>
                <a:path w="38100" h="5371465">
                  <a:moveTo>
                    <a:pt x="38100" y="2666377"/>
                  </a:moveTo>
                  <a:lnTo>
                    <a:pt x="0" y="2666377"/>
                  </a:lnTo>
                  <a:lnTo>
                    <a:pt x="0" y="2704477"/>
                  </a:lnTo>
                  <a:lnTo>
                    <a:pt x="38100" y="2704477"/>
                  </a:lnTo>
                  <a:lnTo>
                    <a:pt x="38100" y="2666377"/>
                  </a:lnTo>
                  <a:close/>
                </a:path>
                <a:path w="38100" h="5371465">
                  <a:moveTo>
                    <a:pt x="38100" y="2590203"/>
                  </a:moveTo>
                  <a:lnTo>
                    <a:pt x="0" y="2590203"/>
                  </a:lnTo>
                  <a:lnTo>
                    <a:pt x="0" y="2628290"/>
                  </a:lnTo>
                  <a:lnTo>
                    <a:pt x="38100" y="2628290"/>
                  </a:lnTo>
                  <a:lnTo>
                    <a:pt x="38100" y="2590203"/>
                  </a:lnTo>
                  <a:close/>
                </a:path>
                <a:path w="38100" h="5371465">
                  <a:moveTo>
                    <a:pt x="38100" y="2514015"/>
                  </a:moveTo>
                  <a:lnTo>
                    <a:pt x="0" y="2514015"/>
                  </a:lnTo>
                  <a:lnTo>
                    <a:pt x="0" y="2552103"/>
                  </a:lnTo>
                  <a:lnTo>
                    <a:pt x="38100" y="2552103"/>
                  </a:lnTo>
                  <a:lnTo>
                    <a:pt x="38100" y="2514015"/>
                  </a:lnTo>
                  <a:close/>
                </a:path>
                <a:path w="38100" h="5371465">
                  <a:moveTo>
                    <a:pt x="38100" y="2437828"/>
                  </a:moveTo>
                  <a:lnTo>
                    <a:pt x="0" y="2437828"/>
                  </a:lnTo>
                  <a:lnTo>
                    <a:pt x="0" y="2475928"/>
                  </a:lnTo>
                  <a:lnTo>
                    <a:pt x="38100" y="2475928"/>
                  </a:lnTo>
                  <a:lnTo>
                    <a:pt x="38100" y="2437828"/>
                  </a:lnTo>
                  <a:close/>
                </a:path>
                <a:path w="38100" h="5371465">
                  <a:moveTo>
                    <a:pt x="38100" y="2361654"/>
                  </a:moveTo>
                  <a:lnTo>
                    <a:pt x="0" y="2361654"/>
                  </a:lnTo>
                  <a:lnTo>
                    <a:pt x="0" y="2399741"/>
                  </a:lnTo>
                  <a:lnTo>
                    <a:pt x="38100" y="2399741"/>
                  </a:lnTo>
                  <a:lnTo>
                    <a:pt x="38100" y="2361654"/>
                  </a:lnTo>
                  <a:close/>
                </a:path>
                <a:path w="38100" h="5371465">
                  <a:moveTo>
                    <a:pt x="38100" y="2285466"/>
                  </a:moveTo>
                  <a:lnTo>
                    <a:pt x="0" y="2285466"/>
                  </a:lnTo>
                  <a:lnTo>
                    <a:pt x="0" y="2323554"/>
                  </a:lnTo>
                  <a:lnTo>
                    <a:pt x="38100" y="2323554"/>
                  </a:lnTo>
                  <a:lnTo>
                    <a:pt x="38100" y="2285466"/>
                  </a:lnTo>
                  <a:close/>
                </a:path>
                <a:path w="38100" h="5371465">
                  <a:moveTo>
                    <a:pt x="38100" y="2209279"/>
                  </a:moveTo>
                  <a:lnTo>
                    <a:pt x="0" y="2209279"/>
                  </a:lnTo>
                  <a:lnTo>
                    <a:pt x="0" y="2247379"/>
                  </a:lnTo>
                  <a:lnTo>
                    <a:pt x="38100" y="2247379"/>
                  </a:lnTo>
                  <a:lnTo>
                    <a:pt x="38100" y="2209279"/>
                  </a:lnTo>
                  <a:close/>
                </a:path>
                <a:path w="38100" h="5371465">
                  <a:moveTo>
                    <a:pt x="38100" y="2133104"/>
                  </a:moveTo>
                  <a:lnTo>
                    <a:pt x="0" y="2133104"/>
                  </a:lnTo>
                  <a:lnTo>
                    <a:pt x="0" y="2171192"/>
                  </a:lnTo>
                  <a:lnTo>
                    <a:pt x="38100" y="2171192"/>
                  </a:lnTo>
                  <a:lnTo>
                    <a:pt x="38100" y="2133104"/>
                  </a:lnTo>
                  <a:close/>
                </a:path>
                <a:path w="38100" h="5371465">
                  <a:moveTo>
                    <a:pt x="38100" y="2056917"/>
                  </a:moveTo>
                  <a:lnTo>
                    <a:pt x="0" y="2056917"/>
                  </a:lnTo>
                  <a:lnTo>
                    <a:pt x="0" y="2095017"/>
                  </a:lnTo>
                  <a:lnTo>
                    <a:pt x="38100" y="2095017"/>
                  </a:lnTo>
                  <a:lnTo>
                    <a:pt x="38100" y="2056917"/>
                  </a:lnTo>
                  <a:close/>
                </a:path>
                <a:path w="38100" h="5371465">
                  <a:moveTo>
                    <a:pt x="38100" y="1980742"/>
                  </a:moveTo>
                  <a:lnTo>
                    <a:pt x="0" y="1980742"/>
                  </a:lnTo>
                  <a:lnTo>
                    <a:pt x="0" y="2018830"/>
                  </a:lnTo>
                  <a:lnTo>
                    <a:pt x="38100" y="2018830"/>
                  </a:lnTo>
                  <a:lnTo>
                    <a:pt x="38100" y="1980742"/>
                  </a:lnTo>
                  <a:close/>
                </a:path>
                <a:path w="38100" h="5371465">
                  <a:moveTo>
                    <a:pt x="38100" y="1904555"/>
                  </a:moveTo>
                  <a:lnTo>
                    <a:pt x="0" y="1904555"/>
                  </a:lnTo>
                  <a:lnTo>
                    <a:pt x="0" y="1942642"/>
                  </a:lnTo>
                  <a:lnTo>
                    <a:pt x="38100" y="1942642"/>
                  </a:lnTo>
                  <a:lnTo>
                    <a:pt x="38100" y="1904555"/>
                  </a:lnTo>
                  <a:close/>
                </a:path>
                <a:path w="38100" h="5371465">
                  <a:moveTo>
                    <a:pt x="38100" y="1828368"/>
                  </a:moveTo>
                  <a:lnTo>
                    <a:pt x="0" y="1828368"/>
                  </a:lnTo>
                  <a:lnTo>
                    <a:pt x="0" y="1866468"/>
                  </a:lnTo>
                  <a:lnTo>
                    <a:pt x="38100" y="1866468"/>
                  </a:lnTo>
                  <a:lnTo>
                    <a:pt x="38100" y="1828368"/>
                  </a:lnTo>
                  <a:close/>
                </a:path>
                <a:path w="38100" h="5371465">
                  <a:moveTo>
                    <a:pt x="38100" y="1752193"/>
                  </a:moveTo>
                  <a:lnTo>
                    <a:pt x="0" y="1752193"/>
                  </a:lnTo>
                  <a:lnTo>
                    <a:pt x="0" y="1790280"/>
                  </a:lnTo>
                  <a:lnTo>
                    <a:pt x="38100" y="1790280"/>
                  </a:lnTo>
                  <a:lnTo>
                    <a:pt x="38100" y="1752193"/>
                  </a:lnTo>
                  <a:close/>
                </a:path>
                <a:path w="38100" h="5371465">
                  <a:moveTo>
                    <a:pt x="38100" y="1676006"/>
                  </a:moveTo>
                  <a:lnTo>
                    <a:pt x="0" y="1676006"/>
                  </a:lnTo>
                  <a:lnTo>
                    <a:pt x="0" y="1714093"/>
                  </a:lnTo>
                  <a:lnTo>
                    <a:pt x="38100" y="1714093"/>
                  </a:lnTo>
                  <a:lnTo>
                    <a:pt x="38100" y="1676006"/>
                  </a:lnTo>
                  <a:close/>
                </a:path>
                <a:path w="38100" h="5371465">
                  <a:moveTo>
                    <a:pt x="38100" y="1599831"/>
                  </a:moveTo>
                  <a:lnTo>
                    <a:pt x="0" y="1599831"/>
                  </a:lnTo>
                  <a:lnTo>
                    <a:pt x="0" y="1637919"/>
                  </a:lnTo>
                  <a:lnTo>
                    <a:pt x="38100" y="1637919"/>
                  </a:lnTo>
                  <a:lnTo>
                    <a:pt x="38100" y="1599831"/>
                  </a:lnTo>
                  <a:close/>
                </a:path>
                <a:path w="38100" h="5371465">
                  <a:moveTo>
                    <a:pt x="38100" y="1523644"/>
                  </a:moveTo>
                  <a:lnTo>
                    <a:pt x="0" y="1523644"/>
                  </a:lnTo>
                  <a:lnTo>
                    <a:pt x="0" y="1561731"/>
                  </a:lnTo>
                  <a:lnTo>
                    <a:pt x="38100" y="1561731"/>
                  </a:lnTo>
                  <a:lnTo>
                    <a:pt x="38100" y="1523644"/>
                  </a:lnTo>
                  <a:close/>
                </a:path>
                <a:path w="38100" h="5371465">
                  <a:moveTo>
                    <a:pt x="38100" y="1447457"/>
                  </a:moveTo>
                  <a:lnTo>
                    <a:pt x="0" y="1447457"/>
                  </a:lnTo>
                  <a:lnTo>
                    <a:pt x="0" y="1485557"/>
                  </a:lnTo>
                  <a:lnTo>
                    <a:pt x="38100" y="1485557"/>
                  </a:lnTo>
                  <a:lnTo>
                    <a:pt x="38100" y="1447457"/>
                  </a:lnTo>
                  <a:close/>
                </a:path>
                <a:path w="38100" h="5371465">
                  <a:moveTo>
                    <a:pt x="38100" y="1371282"/>
                  </a:moveTo>
                  <a:lnTo>
                    <a:pt x="0" y="1371282"/>
                  </a:lnTo>
                  <a:lnTo>
                    <a:pt x="0" y="1409369"/>
                  </a:lnTo>
                  <a:lnTo>
                    <a:pt x="38100" y="1409369"/>
                  </a:lnTo>
                  <a:lnTo>
                    <a:pt x="38100" y="1371282"/>
                  </a:lnTo>
                  <a:close/>
                </a:path>
                <a:path w="38100" h="5371465">
                  <a:moveTo>
                    <a:pt x="38100" y="1295095"/>
                  </a:moveTo>
                  <a:lnTo>
                    <a:pt x="0" y="1295095"/>
                  </a:lnTo>
                  <a:lnTo>
                    <a:pt x="0" y="1333182"/>
                  </a:lnTo>
                  <a:lnTo>
                    <a:pt x="38100" y="1333182"/>
                  </a:lnTo>
                  <a:lnTo>
                    <a:pt x="38100" y="1295095"/>
                  </a:lnTo>
                  <a:close/>
                </a:path>
                <a:path w="38100" h="5371465">
                  <a:moveTo>
                    <a:pt x="38100" y="1218907"/>
                  </a:moveTo>
                  <a:lnTo>
                    <a:pt x="0" y="1218907"/>
                  </a:lnTo>
                  <a:lnTo>
                    <a:pt x="0" y="1257007"/>
                  </a:lnTo>
                  <a:lnTo>
                    <a:pt x="38100" y="1257007"/>
                  </a:lnTo>
                  <a:lnTo>
                    <a:pt x="38100" y="1218907"/>
                  </a:lnTo>
                  <a:close/>
                </a:path>
                <a:path w="38100" h="5371465">
                  <a:moveTo>
                    <a:pt x="38100" y="1142733"/>
                  </a:moveTo>
                  <a:lnTo>
                    <a:pt x="0" y="1142733"/>
                  </a:lnTo>
                  <a:lnTo>
                    <a:pt x="0" y="1180820"/>
                  </a:lnTo>
                  <a:lnTo>
                    <a:pt x="38100" y="1180820"/>
                  </a:lnTo>
                  <a:lnTo>
                    <a:pt x="38100" y="1142733"/>
                  </a:lnTo>
                  <a:close/>
                </a:path>
                <a:path w="38100" h="5371465">
                  <a:moveTo>
                    <a:pt x="38100" y="1066546"/>
                  </a:moveTo>
                  <a:lnTo>
                    <a:pt x="0" y="1066546"/>
                  </a:lnTo>
                  <a:lnTo>
                    <a:pt x="0" y="1104646"/>
                  </a:lnTo>
                  <a:lnTo>
                    <a:pt x="38100" y="1104646"/>
                  </a:lnTo>
                  <a:lnTo>
                    <a:pt x="38100" y="1066546"/>
                  </a:lnTo>
                  <a:close/>
                </a:path>
                <a:path w="38100" h="5371465">
                  <a:moveTo>
                    <a:pt x="38100" y="990371"/>
                  </a:moveTo>
                  <a:lnTo>
                    <a:pt x="0" y="990371"/>
                  </a:lnTo>
                  <a:lnTo>
                    <a:pt x="0" y="1028458"/>
                  </a:lnTo>
                  <a:lnTo>
                    <a:pt x="38100" y="1028458"/>
                  </a:lnTo>
                  <a:lnTo>
                    <a:pt x="38100" y="990371"/>
                  </a:lnTo>
                  <a:close/>
                </a:path>
                <a:path w="38100" h="5371465">
                  <a:moveTo>
                    <a:pt x="38100" y="914184"/>
                  </a:moveTo>
                  <a:lnTo>
                    <a:pt x="0" y="914184"/>
                  </a:lnTo>
                  <a:lnTo>
                    <a:pt x="0" y="952271"/>
                  </a:lnTo>
                  <a:lnTo>
                    <a:pt x="38100" y="952271"/>
                  </a:lnTo>
                  <a:lnTo>
                    <a:pt x="38100" y="914184"/>
                  </a:lnTo>
                  <a:close/>
                </a:path>
                <a:path w="38100" h="5371465">
                  <a:moveTo>
                    <a:pt x="38100" y="837996"/>
                  </a:moveTo>
                  <a:lnTo>
                    <a:pt x="0" y="837996"/>
                  </a:lnTo>
                  <a:lnTo>
                    <a:pt x="0" y="876096"/>
                  </a:lnTo>
                  <a:lnTo>
                    <a:pt x="38100" y="876096"/>
                  </a:lnTo>
                  <a:lnTo>
                    <a:pt x="38100" y="837996"/>
                  </a:lnTo>
                  <a:close/>
                </a:path>
                <a:path w="38100" h="5371465">
                  <a:moveTo>
                    <a:pt x="38100" y="761822"/>
                  </a:moveTo>
                  <a:lnTo>
                    <a:pt x="0" y="761822"/>
                  </a:lnTo>
                  <a:lnTo>
                    <a:pt x="0" y="799909"/>
                  </a:lnTo>
                  <a:lnTo>
                    <a:pt x="38100" y="799909"/>
                  </a:lnTo>
                  <a:lnTo>
                    <a:pt x="38100" y="761822"/>
                  </a:lnTo>
                  <a:close/>
                </a:path>
                <a:path w="38100" h="5371465">
                  <a:moveTo>
                    <a:pt x="38100" y="685634"/>
                  </a:moveTo>
                  <a:lnTo>
                    <a:pt x="0" y="685634"/>
                  </a:lnTo>
                  <a:lnTo>
                    <a:pt x="0" y="723722"/>
                  </a:lnTo>
                  <a:lnTo>
                    <a:pt x="38100" y="723722"/>
                  </a:lnTo>
                  <a:lnTo>
                    <a:pt x="38100" y="685634"/>
                  </a:lnTo>
                  <a:close/>
                </a:path>
                <a:path w="38100" h="5371465">
                  <a:moveTo>
                    <a:pt x="38100" y="609460"/>
                  </a:moveTo>
                  <a:lnTo>
                    <a:pt x="0" y="609460"/>
                  </a:lnTo>
                  <a:lnTo>
                    <a:pt x="0" y="647547"/>
                  </a:lnTo>
                  <a:lnTo>
                    <a:pt x="38100" y="647547"/>
                  </a:lnTo>
                  <a:lnTo>
                    <a:pt x="38100" y="609460"/>
                  </a:lnTo>
                  <a:close/>
                </a:path>
                <a:path w="38100" h="5371465">
                  <a:moveTo>
                    <a:pt x="38100" y="533273"/>
                  </a:moveTo>
                  <a:lnTo>
                    <a:pt x="0" y="533273"/>
                  </a:lnTo>
                  <a:lnTo>
                    <a:pt x="0" y="571360"/>
                  </a:lnTo>
                  <a:lnTo>
                    <a:pt x="38100" y="571360"/>
                  </a:lnTo>
                  <a:lnTo>
                    <a:pt x="38100" y="533273"/>
                  </a:lnTo>
                  <a:close/>
                </a:path>
                <a:path w="38100" h="5371465">
                  <a:moveTo>
                    <a:pt x="38100" y="457085"/>
                  </a:moveTo>
                  <a:lnTo>
                    <a:pt x="0" y="457085"/>
                  </a:lnTo>
                  <a:lnTo>
                    <a:pt x="0" y="495185"/>
                  </a:lnTo>
                  <a:lnTo>
                    <a:pt x="38100" y="495185"/>
                  </a:lnTo>
                  <a:lnTo>
                    <a:pt x="38100" y="457085"/>
                  </a:lnTo>
                  <a:close/>
                </a:path>
                <a:path w="38100" h="5371465">
                  <a:moveTo>
                    <a:pt x="38100" y="380911"/>
                  </a:moveTo>
                  <a:lnTo>
                    <a:pt x="0" y="380911"/>
                  </a:lnTo>
                  <a:lnTo>
                    <a:pt x="0" y="418998"/>
                  </a:lnTo>
                  <a:lnTo>
                    <a:pt x="38100" y="418998"/>
                  </a:lnTo>
                  <a:lnTo>
                    <a:pt x="38100" y="380911"/>
                  </a:lnTo>
                  <a:close/>
                </a:path>
                <a:path w="38100" h="5371465">
                  <a:moveTo>
                    <a:pt x="38100" y="304723"/>
                  </a:moveTo>
                  <a:lnTo>
                    <a:pt x="0" y="304723"/>
                  </a:lnTo>
                  <a:lnTo>
                    <a:pt x="0" y="342811"/>
                  </a:lnTo>
                  <a:lnTo>
                    <a:pt x="38100" y="342811"/>
                  </a:lnTo>
                  <a:lnTo>
                    <a:pt x="38100" y="304723"/>
                  </a:lnTo>
                  <a:close/>
                </a:path>
                <a:path w="38100" h="5371465">
                  <a:moveTo>
                    <a:pt x="38100" y="228536"/>
                  </a:moveTo>
                  <a:lnTo>
                    <a:pt x="0" y="228536"/>
                  </a:lnTo>
                  <a:lnTo>
                    <a:pt x="0" y="266636"/>
                  </a:lnTo>
                  <a:lnTo>
                    <a:pt x="38100" y="266636"/>
                  </a:lnTo>
                  <a:lnTo>
                    <a:pt x="38100" y="228536"/>
                  </a:lnTo>
                  <a:close/>
                </a:path>
                <a:path w="38100" h="5371465">
                  <a:moveTo>
                    <a:pt x="38100" y="152361"/>
                  </a:moveTo>
                  <a:lnTo>
                    <a:pt x="0" y="152361"/>
                  </a:lnTo>
                  <a:lnTo>
                    <a:pt x="0" y="190449"/>
                  </a:lnTo>
                  <a:lnTo>
                    <a:pt x="38100" y="190449"/>
                  </a:lnTo>
                  <a:lnTo>
                    <a:pt x="38100" y="152361"/>
                  </a:lnTo>
                  <a:close/>
                </a:path>
                <a:path w="38100" h="5371465">
                  <a:moveTo>
                    <a:pt x="38100" y="76174"/>
                  </a:moveTo>
                  <a:lnTo>
                    <a:pt x="0" y="76174"/>
                  </a:lnTo>
                  <a:lnTo>
                    <a:pt x="0" y="114274"/>
                  </a:lnTo>
                  <a:lnTo>
                    <a:pt x="38100" y="114274"/>
                  </a:lnTo>
                  <a:lnTo>
                    <a:pt x="38100" y="76174"/>
                  </a:lnTo>
                  <a:close/>
                </a:path>
                <a:path w="38100" h="5371465">
                  <a:moveTo>
                    <a:pt x="38100" y="0"/>
                  </a:moveTo>
                  <a:lnTo>
                    <a:pt x="0" y="0"/>
                  </a:lnTo>
                  <a:lnTo>
                    <a:pt x="0" y="38087"/>
                  </a:lnTo>
                  <a:lnTo>
                    <a:pt x="38100" y="38087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  <p:sp>
          <p:nvSpPr>
            <p:cNvPr id="37" name="object 37"/>
            <p:cNvSpPr/>
            <p:nvPr/>
          </p:nvSpPr>
          <p:spPr>
            <a:xfrm>
              <a:off x="4970894" y="1761730"/>
              <a:ext cx="38100" cy="266700"/>
            </a:xfrm>
            <a:custGeom>
              <a:avLst/>
              <a:gdLst/>
              <a:ahLst/>
              <a:cxnLst/>
              <a:rect l="l" t="t" r="r" b="b"/>
              <a:pathLst>
                <a:path w="38100" h="266700">
                  <a:moveTo>
                    <a:pt x="38100" y="228549"/>
                  </a:moveTo>
                  <a:lnTo>
                    <a:pt x="0" y="228549"/>
                  </a:lnTo>
                  <a:lnTo>
                    <a:pt x="0" y="266636"/>
                  </a:lnTo>
                  <a:lnTo>
                    <a:pt x="38100" y="266636"/>
                  </a:lnTo>
                  <a:lnTo>
                    <a:pt x="38100" y="228549"/>
                  </a:lnTo>
                  <a:close/>
                </a:path>
                <a:path w="38100" h="266700">
                  <a:moveTo>
                    <a:pt x="38100" y="152361"/>
                  </a:moveTo>
                  <a:lnTo>
                    <a:pt x="0" y="152361"/>
                  </a:lnTo>
                  <a:lnTo>
                    <a:pt x="0" y="190449"/>
                  </a:lnTo>
                  <a:lnTo>
                    <a:pt x="38100" y="190449"/>
                  </a:lnTo>
                  <a:lnTo>
                    <a:pt x="38100" y="152361"/>
                  </a:lnTo>
                  <a:close/>
                </a:path>
                <a:path w="38100" h="266700">
                  <a:moveTo>
                    <a:pt x="38100" y="76174"/>
                  </a:moveTo>
                  <a:lnTo>
                    <a:pt x="0" y="76174"/>
                  </a:lnTo>
                  <a:lnTo>
                    <a:pt x="0" y="114274"/>
                  </a:lnTo>
                  <a:lnTo>
                    <a:pt x="38100" y="114274"/>
                  </a:lnTo>
                  <a:lnTo>
                    <a:pt x="38100" y="76174"/>
                  </a:lnTo>
                  <a:close/>
                </a:path>
                <a:path w="38100" h="266700">
                  <a:moveTo>
                    <a:pt x="38100" y="0"/>
                  </a:moveTo>
                  <a:lnTo>
                    <a:pt x="0" y="0"/>
                  </a:lnTo>
                  <a:lnTo>
                    <a:pt x="0" y="38087"/>
                  </a:lnTo>
                  <a:lnTo>
                    <a:pt x="38100" y="38087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>
              <a:defPPr>
                <a:defRPr lang="it-IT"/>
              </a:defPPr>
              <a:lvl1pPr marL="0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4978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49956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74933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9911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624889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49867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274844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599822" algn="l" defTabSz="649956" rtl="0" eaLnBrk="1" latinLnBrk="0" hangingPunct="1">
                <a:defRPr sz="12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sz="849"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3568285" y="1485458"/>
            <a:ext cx="1145738" cy="2009573"/>
          </a:xfrm>
          <a:prstGeom prst="rect">
            <a:avLst/>
          </a:prstGeom>
        </p:spPr>
        <p:txBody>
          <a:bodyPr vert="horz" wrap="square" lIns="0" tIns="11377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4236">
              <a:lnSpc>
                <a:spcPct val="100000"/>
              </a:lnSpc>
              <a:spcBef>
                <a:spcPts val="90"/>
              </a:spcBef>
            </a:pPr>
            <a:r>
              <a:rPr sz="4446" b="1" spc="-358" dirty="0">
                <a:solidFill>
                  <a:srgbClr val="E4E4E4"/>
                </a:solidFill>
                <a:latin typeface="Trebuchet MS"/>
                <a:cs typeface="Trebuchet MS"/>
              </a:rPr>
              <a:t>4</a:t>
            </a:r>
            <a:r>
              <a:rPr sz="4446" b="1" spc="-348" dirty="0">
                <a:solidFill>
                  <a:srgbClr val="E4E4E4"/>
                </a:solidFill>
                <a:latin typeface="Trebuchet MS"/>
                <a:cs typeface="Trebuchet MS"/>
              </a:rPr>
              <a:t>9</a:t>
            </a:r>
            <a:endParaRPr sz="4446">
              <a:latin typeface="Trebuchet MS"/>
              <a:cs typeface="Trebuchet MS"/>
            </a:endParaRPr>
          </a:p>
          <a:p>
            <a:pPr marL="58573" marR="405795" indent="-50566">
              <a:lnSpc>
                <a:spcPts val="1281"/>
              </a:lnSpc>
              <a:spcBef>
                <a:spcPts val="1145"/>
              </a:spcBef>
            </a:pPr>
            <a:r>
              <a:rPr sz="1228" b="1" spc="96" dirty="0">
                <a:solidFill>
                  <a:srgbClr val="4B4B4B"/>
                </a:solidFill>
                <a:latin typeface="Trebuchet MS"/>
                <a:cs typeface="Trebuchet MS"/>
              </a:rPr>
              <a:t>Bologna </a:t>
            </a:r>
            <a:r>
              <a:rPr sz="1228" b="1" spc="100" dirty="0">
                <a:solidFill>
                  <a:srgbClr val="4B4B4B"/>
                </a:solidFill>
                <a:latin typeface="Trebuchet MS"/>
                <a:cs typeface="Trebuchet MS"/>
              </a:rPr>
              <a:t> </a:t>
            </a:r>
            <a:r>
              <a:rPr sz="1841" b="1" baseline="-4504" dirty="0">
                <a:solidFill>
                  <a:srgbClr val="FFFFFF"/>
                </a:solidFill>
                <a:latin typeface="Trebuchet MS"/>
                <a:cs typeface="Trebuchet MS"/>
              </a:rPr>
              <a:t>7</a:t>
            </a:r>
            <a:r>
              <a:rPr sz="1841" b="1" spc="-129" baseline="-4504" dirty="0">
                <a:solidFill>
                  <a:srgbClr val="FFFFFF"/>
                </a:solidFill>
                <a:latin typeface="Trebuchet MS"/>
                <a:cs typeface="Trebuchet MS"/>
              </a:rPr>
              <a:t>1</a:t>
            </a:r>
            <a:r>
              <a:rPr sz="1841" b="1" spc="-278" baseline="-45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Po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796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294">
              <a:latin typeface="Trebuchet MS"/>
              <a:cs typeface="Trebuchet MS"/>
            </a:endParaRPr>
          </a:p>
          <a:p>
            <a:pPr marL="52252" marR="405795" indent="-44246">
              <a:lnSpc>
                <a:spcPts val="1234"/>
              </a:lnSpc>
            </a:pPr>
            <a:r>
              <a:rPr sz="1228" b="1" spc="23" dirty="0">
                <a:solidFill>
                  <a:srgbClr val="4B4B4B"/>
                </a:solidFill>
                <a:latin typeface="Trebuchet MS"/>
                <a:cs typeface="Trebuchet MS"/>
              </a:rPr>
              <a:t>Ferrara </a:t>
            </a:r>
            <a:r>
              <a:rPr sz="1228" b="1" spc="27" dirty="0">
                <a:solidFill>
                  <a:srgbClr val="4B4B4B"/>
                </a:solidFill>
                <a:latin typeface="Trebuchet MS"/>
                <a:cs typeface="Trebuchet MS"/>
              </a:rPr>
              <a:t> </a:t>
            </a:r>
            <a:r>
              <a:rPr sz="1841" b="1" spc="5" baseline="-4504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1841" b="1" spc="-15" baseline="-4504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r>
              <a:rPr sz="1841" b="1" spc="-323" baseline="-45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Po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796">
              <a:latin typeface="Trebuchet MS"/>
              <a:cs typeface="Trebuchet MS"/>
            </a:endParaRPr>
          </a:p>
          <a:p>
            <a:pPr marL="8428">
              <a:lnSpc>
                <a:spcPct val="100000"/>
              </a:lnSpc>
              <a:spcBef>
                <a:spcPts val="1171"/>
              </a:spcBef>
            </a:pPr>
            <a:r>
              <a:rPr sz="1228" b="1" spc="96" dirty="0">
                <a:solidFill>
                  <a:srgbClr val="4B4B4B"/>
                </a:solidFill>
                <a:latin typeface="Trebuchet MS"/>
                <a:cs typeface="Trebuchet MS"/>
              </a:rPr>
              <a:t>Modena</a:t>
            </a:r>
            <a:endParaRPr sz="1228">
              <a:latin typeface="Trebuchet MS"/>
              <a:cs typeface="Trebuchet M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781586" y="1735916"/>
            <a:ext cx="452565" cy="318987"/>
          </a:xfrm>
          <a:prstGeom prst="rect">
            <a:avLst/>
          </a:prstGeom>
        </p:spPr>
        <p:txBody>
          <a:bodyPr vert="horz" wrap="square" lIns="0" tIns="2696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 marR="3371">
              <a:lnSpc>
                <a:spcPts val="1121"/>
              </a:lnSpc>
              <a:spcBef>
                <a:spcPts val="212"/>
              </a:spcBef>
            </a:pPr>
            <a:r>
              <a:rPr sz="1029" b="1" spc="70" dirty="0">
                <a:solidFill>
                  <a:srgbClr val="FFFFFF"/>
                </a:solidFill>
                <a:latin typeface="Trebuchet MS"/>
                <a:cs typeface="Trebuchet MS"/>
              </a:rPr>
              <a:t>Case </a:t>
            </a:r>
            <a:r>
              <a:rPr sz="1029" b="1" spc="73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29" b="1" spc="-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029" b="1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029" b="1" spc="36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1029" b="1" spc="56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029" b="1" spc="156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029" b="1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029" b="1" spc="56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1029">
              <a:latin typeface="Trebuchet MS"/>
              <a:cs typeface="Trebuchet MS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579375" y="1682050"/>
            <a:ext cx="434445" cy="474055"/>
          </a:xfrm>
          <a:custGeom>
            <a:avLst/>
            <a:gdLst/>
            <a:ahLst/>
            <a:cxnLst/>
            <a:rect l="l" t="t" r="r" b="b"/>
            <a:pathLst>
              <a:path w="654685" h="714375">
                <a:moveTo>
                  <a:pt x="388493" y="235851"/>
                </a:moveTo>
                <a:lnTo>
                  <a:pt x="382765" y="234962"/>
                </a:lnTo>
                <a:lnTo>
                  <a:pt x="376402" y="231749"/>
                </a:lnTo>
                <a:lnTo>
                  <a:pt x="371005" y="227050"/>
                </a:lnTo>
                <a:lnTo>
                  <a:pt x="368160" y="221703"/>
                </a:lnTo>
                <a:lnTo>
                  <a:pt x="368160" y="219189"/>
                </a:lnTo>
                <a:lnTo>
                  <a:pt x="365163" y="204355"/>
                </a:lnTo>
                <a:lnTo>
                  <a:pt x="357022" y="192214"/>
                </a:lnTo>
                <a:lnTo>
                  <a:pt x="345020" y="184035"/>
                </a:lnTo>
                <a:lnTo>
                  <a:pt x="330428" y="181025"/>
                </a:lnTo>
                <a:lnTo>
                  <a:pt x="315480" y="184035"/>
                </a:lnTo>
                <a:lnTo>
                  <a:pt x="303288" y="192214"/>
                </a:lnTo>
                <a:lnTo>
                  <a:pt x="295071" y="204355"/>
                </a:lnTo>
                <a:lnTo>
                  <a:pt x="292074" y="219189"/>
                </a:lnTo>
                <a:lnTo>
                  <a:pt x="292074" y="221703"/>
                </a:lnTo>
                <a:lnTo>
                  <a:pt x="289293" y="227050"/>
                </a:lnTo>
                <a:lnTo>
                  <a:pt x="283806" y="231749"/>
                </a:lnTo>
                <a:lnTo>
                  <a:pt x="277368" y="234962"/>
                </a:lnTo>
                <a:lnTo>
                  <a:pt x="271716" y="235851"/>
                </a:lnTo>
                <a:lnTo>
                  <a:pt x="275907" y="244894"/>
                </a:lnTo>
                <a:lnTo>
                  <a:pt x="282676" y="251675"/>
                </a:lnTo>
                <a:lnTo>
                  <a:pt x="292049" y="256489"/>
                </a:lnTo>
                <a:lnTo>
                  <a:pt x="304088" y="259588"/>
                </a:lnTo>
                <a:lnTo>
                  <a:pt x="304596" y="260134"/>
                </a:lnTo>
                <a:lnTo>
                  <a:pt x="310261" y="264515"/>
                </a:lnTo>
                <a:lnTo>
                  <a:pt x="316496" y="267614"/>
                </a:lnTo>
                <a:lnTo>
                  <a:pt x="323342" y="269443"/>
                </a:lnTo>
                <a:lnTo>
                  <a:pt x="330822" y="270052"/>
                </a:lnTo>
                <a:lnTo>
                  <a:pt x="337883" y="269443"/>
                </a:lnTo>
                <a:lnTo>
                  <a:pt x="344385" y="267614"/>
                </a:lnTo>
                <a:lnTo>
                  <a:pt x="350266" y="264515"/>
                </a:lnTo>
                <a:lnTo>
                  <a:pt x="355638" y="259981"/>
                </a:lnTo>
                <a:lnTo>
                  <a:pt x="355765" y="259803"/>
                </a:lnTo>
                <a:lnTo>
                  <a:pt x="355930" y="259626"/>
                </a:lnTo>
                <a:lnTo>
                  <a:pt x="368096" y="256552"/>
                </a:lnTo>
                <a:lnTo>
                  <a:pt x="377520" y="251739"/>
                </a:lnTo>
                <a:lnTo>
                  <a:pt x="384302" y="244932"/>
                </a:lnTo>
                <a:lnTo>
                  <a:pt x="388493" y="235851"/>
                </a:lnTo>
                <a:close/>
              </a:path>
              <a:path w="654685" h="714375">
                <a:moveTo>
                  <a:pt x="430657" y="417055"/>
                </a:moveTo>
                <a:lnTo>
                  <a:pt x="429742" y="413359"/>
                </a:lnTo>
                <a:lnTo>
                  <a:pt x="429069" y="412165"/>
                </a:lnTo>
                <a:lnTo>
                  <a:pt x="427875" y="408038"/>
                </a:lnTo>
                <a:lnTo>
                  <a:pt x="426046" y="401053"/>
                </a:lnTo>
                <a:lnTo>
                  <a:pt x="424535" y="395528"/>
                </a:lnTo>
                <a:lnTo>
                  <a:pt x="422770" y="389407"/>
                </a:lnTo>
                <a:lnTo>
                  <a:pt x="418655" y="375462"/>
                </a:lnTo>
                <a:lnTo>
                  <a:pt x="416445" y="367665"/>
                </a:lnTo>
                <a:lnTo>
                  <a:pt x="411568" y="351129"/>
                </a:lnTo>
                <a:lnTo>
                  <a:pt x="409079" y="342417"/>
                </a:lnTo>
                <a:lnTo>
                  <a:pt x="406654" y="333590"/>
                </a:lnTo>
                <a:lnTo>
                  <a:pt x="403834" y="323634"/>
                </a:lnTo>
                <a:lnTo>
                  <a:pt x="383552" y="285280"/>
                </a:lnTo>
                <a:lnTo>
                  <a:pt x="358482" y="275221"/>
                </a:lnTo>
                <a:lnTo>
                  <a:pt x="301358" y="275221"/>
                </a:lnTo>
                <a:lnTo>
                  <a:pt x="266992" y="295998"/>
                </a:lnTo>
                <a:lnTo>
                  <a:pt x="253326" y="333590"/>
                </a:lnTo>
                <a:lnTo>
                  <a:pt x="245821" y="359168"/>
                </a:lnTo>
                <a:lnTo>
                  <a:pt x="240995" y="375462"/>
                </a:lnTo>
                <a:lnTo>
                  <a:pt x="231940" y="408038"/>
                </a:lnTo>
                <a:lnTo>
                  <a:pt x="230543" y="412153"/>
                </a:lnTo>
                <a:lnTo>
                  <a:pt x="230085" y="413359"/>
                </a:lnTo>
                <a:lnTo>
                  <a:pt x="229374" y="414756"/>
                </a:lnTo>
                <a:lnTo>
                  <a:pt x="229146" y="416153"/>
                </a:lnTo>
                <a:lnTo>
                  <a:pt x="229146" y="424027"/>
                </a:lnTo>
                <a:lnTo>
                  <a:pt x="232397" y="428421"/>
                </a:lnTo>
                <a:lnTo>
                  <a:pt x="239153" y="430885"/>
                </a:lnTo>
                <a:lnTo>
                  <a:pt x="242849" y="431774"/>
                </a:lnTo>
                <a:lnTo>
                  <a:pt x="250063" y="431774"/>
                </a:lnTo>
                <a:lnTo>
                  <a:pt x="254673" y="428421"/>
                </a:lnTo>
                <a:lnTo>
                  <a:pt x="256755" y="421474"/>
                </a:lnTo>
                <a:lnTo>
                  <a:pt x="257035" y="419176"/>
                </a:lnTo>
                <a:lnTo>
                  <a:pt x="259308" y="412496"/>
                </a:lnTo>
                <a:lnTo>
                  <a:pt x="262813" y="401967"/>
                </a:lnTo>
                <a:lnTo>
                  <a:pt x="264680" y="395528"/>
                </a:lnTo>
                <a:lnTo>
                  <a:pt x="270090" y="377202"/>
                </a:lnTo>
                <a:lnTo>
                  <a:pt x="272529" y="368528"/>
                </a:lnTo>
                <a:lnTo>
                  <a:pt x="278498" y="348602"/>
                </a:lnTo>
                <a:lnTo>
                  <a:pt x="282003" y="336778"/>
                </a:lnTo>
                <a:lnTo>
                  <a:pt x="285838" y="323634"/>
                </a:lnTo>
                <a:lnTo>
                  <a:pt x="294182" y="323634"/>
                </a:lnTo>
                <a:lnTo>
                  <a:pt x="245643" y="487641"/>
                </a:lnTo>
                <a:lnTo>
                  <a:pt x="292290" y="487641"/>
                </a:lnTo>
                <a:lnTo>
                  <a:pt x="292290" y="617054"/>
                </a:lnTo>
                <a:lnTo>
                  <a:pt x="293928" y="621118"/>
                </a:lnTo>
                <a:lnTo>
                  <a:pt x="297383" y="624052"/>
                </a:lnTo>
                <a:lnTo>
                  <a:pt x="300659" y="627138"/>
                </a:lnTo>
                <a:lnTo>
                  <a:pt x="304838" y="628599"/>
                </a:lnTo>
                <a:lnTo>
                  <a:pt x="314591" y="628599"/>
                </a:lnTo>
                <a:lnTo>
                  <a:pt x="318541" y="627138"/>
                </a:lnTo>
                <a:lnTo>
                  <a:pt x="321564" y="624052"/>
                </a:lnTo>
                <a:lnTo>
                  <a:pt x="324599" y="621118"/>
                </a:lnTo>
                <a:lnTo>
                  <a:pt x="326199" y="617054"/>
                </a:lnTo>
                <a:lnTo>
                  <a:pt x="326199" y="487641"/>
                </a:lnTo>
                <a:lnTo>
                  <a:pt x="334581" y="487641"/>
                </a:lnTo>
                <a:lnTo>
                  <a:pt x="334581" y="617054"/>
                </a:lnTo>
                <a:lnTo>
                  <a:pt x="335940" y="621118"/>
                </a:lnTo>
                <a:lnTo>
                  <a:pt x="342214" y="627138"/>
                </a:lnTo>
                <a:lnTo>
                  <a:pt x="345935" y="628599"/>
                </a:lnTo>
                <a:lnTo>
                  <a:pt x="355904" y="628599"/>
                </a:lnTo>
                <a:lnTo>
                  <a:pt x="359879" y="627138"/>
                </a:lnTo>
                <a:lnTo>
                  <a:pt x="363118" y="624052"/>
                </a:lnTo>
                <a:lnTo>
                  <a:pt x="366852" y="621118"/>
                </a:lnTo>
                <a:lnTo>
                  <a:pt x="368249" y="617054"/>
                </a:lnTo>
                <a:lnTo>
                  <a:pt x="368249" y="487641"/>
                </a:lnTo>
                <a:lnTo>
                  <a:pt x="414159" y="487641"/>
                </a:lnTo>
                <a:lnTo>
                  <a:pt x="365683" y="323634"/>
                </a:lnTo>
                <a:lnTo>
                  <a:pt x="374053" y="323634"/>
                </a:lnTo>
                <a:lnTo>
                  <a:pt x="377888" y="336778"/>
                </a:lnTo>
                <a:lnTo>
                  <a:pt x="381381" y="348602"/>
                </a:lnTo>
                <a:lnTo>
                  <a:pt x="384568" y="359168"/>
                </a:lnTo>
                <a:lnTo>
                  <a:pt x="390169" y="377202"/>
                </a:lnTo>
                <a:lnTo>
                  <a:pt x="397713" y="401967"/>
                </a:lnTo>
                <a:lnTo>
                  <a:pt x="400481" y="412496"/>
                </a:lnTo>
                <a:lnTo>
                  <a:pt x="402551" y="419176"/>
                </a:lnTo>
                <a:lnTo>
                  <a:pt x="403034" y="421474"/>
                </a:lnTo>
                <a:lnTo>
                  <a:pt x="404876" y="428421"/>
                </a:lnTo>
                <a:lnTo>
                  <a:pt x="409562" y="431787"/>
                </a:lnTo>
                <a:lnTo>
                  <a:pt x="416953" y="431787"/>
                </a:lnTo>
                <a:lnTo>
                  <a:pt x="420446" y="430898"/>
                </a:lnTo>
                <a:lnTo>
                  <a:pt x="427177" y="428929"/>
                </a:lnTo>
                <a:lnTo>
                  <a:pt x="430657" y="424535"/>
                </a:lnTo>
                <a:lnTo>
                  <a:pt x="430657" y="417055"/>
                </a:lnTo>
                <a:close/>
              </a:path>
              <a:path w="654685" h="714375">
                <a:moveTo>
                  <a:pt x="618832" y="417195"/>
                </a:moveTo>
                <a:lnTo>
                  <a:pt x="615543" y="404431"/>
                </a:lnTo>
                <a:lnTo>
                  <a:pt x="606780" y="395605"/>
                </a:lnTo>
                <a:lnTo>
                  <a:pt x="594855" y="392087"/>
                </a:lnTo>
                <a:lnTo>
                  <a:pt x="582053" y="395249"/>
                </a:lnTo>
                <a:lnTo>
                  <a:pt x="576707" y="399275"/>
                </a:lnTo>
                <a:lnTo>
                  <a:pt x="572706" y="404482"/>
                </a:lnTo>
                <a:lnTo>
                  <a:pt x="570204" y="410552"/>
                </a:lnTo>
                <a:lnTo>
                  <a:pt x="569391" y="417195"/>
                </a:lnTo>
                <a:lnTo>
                  <a:pt x="569391" y="664870"/>
                </a:lnTo>
                <a:lnTo>
                  <a:pt x="84074" y="664870"/>
                </a:lnTo>
                <a:lnTo>
                  <a:pt x="84074" y="417195"/>
                </a:lnTo>
                <a:lnTo>
                  <a:pt x="59093" y="392214"/>
                </a:lnTo>
                <a:lnTo>
                  <a:pt x="49504" y="394258"/>
                </a:lnTo>
                <a:lnTo>
                  <a:pt x="41694" y="399630"/>
                </a:lnTo>
                <a:lnTo>
                  <a:pt x="36474" y="407543"/>
                </a:lnTo>
                <a:lnTo>
                  <a:pt x="34632" y="417195"/>
                </a:lnTo>
                <a:lnTo>
                  <a:pt x="34632" y="689597"/>
                </a:lnTo>
                <a:lnTo>
                  <a:pt x="36576" y="699211"/>
                </a:lnTo>
                <a:lnTo>
                  <a:pt x="41871" y="707059"/>
                </a:lnTo>
                <a:lnTo>
                  <a:pt x="49733" y="712355"/>
                </a:lnTo>
                <a:lnTo>
                  <a:pt x="59359" y="714298"/>
                </a:lnTo>
                <a:lnTo>
                  <a:pt x="594106" y="714298"/>
                </a:lnTo>
                <a:lnTo>
                  <a:pt x="603732" y="712355"/>
                </a:lnTo>
                <a:lnTo>
                  <a:pt x="611593" y="707059"/>
                </a:lnTo>
                <a:lnTo>
                  <a:pt x="616889" y="699211"/>
                </a:lnTo>
                <a:lnTo>
                  <a:pt x="618832" y="689597"/>
                </a:lnTo>
                <a:lnTo>
                  <a:pt x="618832" y="664870"/>
                </a:lnTo>
                <a:lnTo>
                  <a:pt x="618832" y="417195"/>
                </a:lnTo>
                <a:close/>
              </a:path>
              <a:path w="654685" h="714375">
                <a:moveTo>
                  <a:pt x="654456" y="327621"/>
                </a:moveTo>
                <a:lnTo>
                  <a:pt x="653618" y="321233"/>
                </a:lnTo>
                <a:lnTo>
                  <a:pt x="651154" y="315277"/>
                </a:lnTo>
                <a:lnTo>
                  <a:pt x="647153" y="310083"/>
                </a:lnTo>
                <a:lnTo>
                  <a:pt x="573532" y="236448"/>
                </a:lnTo>
                <a:lnTo>
                  <a:pt x="573532" y="187020"/>
                </a:lnTo>
                <a:lnTo>
                  <a:pt x="573532" y="109524"/>
                </a:lnTo>
                <a:lnTo>
                  <a:pt x="571601" y="99695"/>
                </a:lnTo>
                <a:lnTo>
                  <a:pt x="566191" y="91694"/>
                </a:lnTo>
                <a:lnTo>
                  <a:pt x="558126" y="86360"/>
                </a:lnTo>
                <a:lnTo>
                  <a:pt x="548284" y="84543"/>
                </a:lnTo>
                <a:lnTo>
                  <a:pt x="538759" y="86652"/>
                </a:lnTo>
                <a:lnTo>
                  <a:pt x="531050" y="92049"/>
                </a:lnTo>
                <a:lnTo>
                  <a:pt x="525894" y="99949"/>
                </a:lnTo>
                <a:lnTo>
                  <a:pt x="524090" y="109524"/>
                </a:lnTo>
                <a:lnTo>
                  <a:pt x="524090" y="187020"/>
                </a:lnTo>
                <a:lnTo>
                  <a:pt x="396887" y="59817"/>
                </a:lnTo>
                <a:lnTo>
                  <a:pt x="339661" y="2616"/>
                </a:lnTo>
                <a:lnTo>
                  <a:pt x="333260" y="0"/>
                </a:lnTo>
                <a:lnTo>
                  <a:pt x="320141" y="139"/>
                </a:lnTo>
                <a:lnTo>
                  <a:pt x="313931" y="2730"/>
                </a:lnTo>
                <a:lnTo>
                  <a:pt x="6578" y="310083"/>
                </a:lnTo>
                <a:lnTo>
                  <a:pt x="0" y="321525"/>
                </a:lnTo>
                <a:lnTo>
                  <a:pt x="88" y="333984"/>
                </a:lnTo>
                <a:lnTo>
                  <a:pt x="6172" y="344855"/>
                </a:lnTo>
                <a:lnTo>
                  <a:pt x="17551" y="351548"/>
                </a:lnTo>
                <a:lnTo>
                  <a:pt x="24041" y="352412"/>
                </a:lnTo>
                <a:lnTo>
                  <a:pt x="30441" y="351561"/>
                </a:lnTo>
                <a:lnTo>
                  <a:pt x="36398" y="349097"/>
                </a:lnTo>
                <a:lnTo>
                  <a:pt x="41592" y="345097"/>
                </a:lnTo>
                <a:lnTo>
                  <a:pt x="326859" y="59817"/>
                </a:lnTo>
                <a:lnTo>
                  <a:pt x="612140" y="345097"/>
                </a:lnTo>
                <a:lnTo>
                  <a:pt x="623582" y="351675"/>
                </a:lnTo>
                <a:lnTo>
                  <a:pt x="636028" y="351574"/>
                </a:lnTo>
                <a:lnTo>
                  <a:pt x="646899" y="345490"/>
                </a:lnTo>
                <a:lnTo>
                  <a:pt x="653580" y="334124"/>
                </a:lnTo>
                <a:lnTo>
                  <a:pt x="654456" y="327621"/>
                </a:lnTo>
                <a:close/>
              </a:path>
            </a:pathLst>
          </a:custGeom>
          <a:solidFill>
            <a:srgbClr val="E4E4E4"/>
          </a:solid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41" name="object 41"/>
          <p:cNvSpPr txBox="1"/>
          <p:nvPr/>
        </p:nvSpPr>
        <p:spPr>
          <a:xfrm>
            <a:off x="303319" y="4561984"/>
            <a:ext cx="1122142" cy="404949"/>
          </a:xfrm>
          <a:prstGeom prst="rect">
            <a:avLst/>
          </a:prstGeom>
        </p:spPr>
        <p:txBody>
          <a:bodyPr vert="horz" wrap="square" lIns="0" tIns="5730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83">
              <a:lnSpc>
                <a:spcPct val="100000"/>
              </a:lnSpc>
              <a:spcBef>
                <a:spcPts val="451"/>
              </a:spcBef>
            </a:pPr>
            <a:r>
              <a:rPr sz="1228" b="1" spc="100" dirty="0">
                <a:solidFill>
                  <a:srgbClr val="4B4B4B"/>
                </a:solidFill>
                <a:latin typeface="Trebuchet MS"/>
                <a:cs typeface="Trebuchet MS"/>
              </a:rPr>
              <a:t>Reggio</a:t>
            </a:r>
            <a:r>
              <a:rPr sz="1228" b="1" spc="-93" dirty="0">
                <a:solidFill>
                  <a:srgbClr val="4B4B4B"/>
                </a:solidFill>
                <a:latin typeface="Trebuchet MS"/>
                <a:cs typeface="Trebuchet MS"/>
              </a:rPr>
              <a:t> </a:t>
            </a:r>
            <a:r>
              <a:rPr sz="1228" b="1" spc="43" dirty="0">
                <a:solidFill>
                  <a:srgbClr val="4B4B4B"/>
                </a:solidFill>
                <a:latin typeface="Trebuchet MS"/>
                <a:cs typeface="Trebuchet MS"/>
              </a:rPr>
              <a:t>Emilia</a:t>
            </a:r>
            <a:endParaRPr sz="1228">
              <a:latin typeface="Trebuchet MS"/>
              <a:cs typeface="Trebuchet MS"/>
            </a:endParaRPr>
          </a:p>
          <a:p>
            <a:pPr marL="25283">
              <a:lnSpc>
                <a:spcPct val="100000"/>
              </a:lnSpc>
              <a:spcBef>
                <a:spcPts val="242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66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20175" y="3268846"/>
            <a:ext cx="585300" cy="365339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86"/>
              </a:spcBef>
            </a:pPr>
            <a:r>
              <a:rPr sz="1228" b="1" spc="20" dirty="0">
                <a:solidFill>
                  <a:srgbClr val="4B4B4B"/>
                </a:solidFill>
                <a:latin typeface="Trebuchet MS"/>
                <a:cs typeface="Trebuchet MS"/>
              </a:rPr>
              <a:t>F</a:t>
            </a:r>
            <a:r>
              <a:rPr sz="1228" b="1" spc="63" dirty="0">
                <a:solidFill>
                  <a:srgbClr val="4B4B4B"/>
                </a:solidFill>
                <a:latin typeface="Trebuchet MS"/>
                <a:cs typeface="Trebuchet MS"/>
              </a:rPr>
              <a:t>e</a:t>
            </a:r>
            <a:r>
              <a:rPr sz="1228" b="1" spc="-30" dirty="0">
                <a:solidFill>
                  <a:srgbClr val="4B4B4B"/>
                </a:solidFill>
                <a:latin typeface="Trebuchet MS"/>
                <a:cs typeface="Trebuchet MS"/>
              </a:rPr>
              <a:t>rr</a:t>
            </a:r>
            <a:r>
              <a:rPr sz="1228" b="1" spc="83" dirty="0">
                <a:solidFill>
                  <a:srgbClr val="4B4B4B"/>
                </a:solidFill>
                <a:latin typeface="Trebuchet MS"/>
                <a:cs typeface="Trebuchet MS"/>
              </a:rPr>
              <a:t>a</a:t>
            </a:r>
            <a:r>
              <a:rPr sz="1228" b="1" spc="-30" dirty="0">
                <a:solidFill>
                  <a:srgbClr val="4B4B4B"/>
                </a:solidFill>
                <a:latin typeface="Trebuchet MS"/>
                <a:cs typeface="Trebuchet MS"/>
              </a:rPr>
              <a:t>r</a:t>
            </a:r>
            <a:r>
              <a:rPr sz="1228" b="1" spc="83" dirty="0">
                <a:solidFill>
                  <a:srgbClr val="4B4B4B"/>
                </a:solidFill>
                <a:latin typeface="Trebuchet MS"/>
                <a:cs typeface="Trebuchet MS"/>
              </a:rPr>
              <a:t>a</a:t>
            </a:r>
            <a:endParaRPr sz="1228">
              <a:latin typeface="Trebuchet MS"/>
              <a:cs typeface="Trebuchet MS"/>
            </a:endParaRPr>
          </a:p>
          <a:p>
            <a:pPr marL="8428">
              <a:lnSpc>
                <a:spcPct val="100000"/>
              </a:lnSpc>
              <a:spcBef>
                <a:spcPts val="889"/>
              </a:spcBef>
            </a:pPr>
            <a:r>
              <a:rPr sz="299" spc="48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endParaRPr sz="299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19952" y="3488746"/>
            <a:ext cx="1090538" cy="130980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6"/>
              </a:spcBef>
            </a:pP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Centro</a:t>
            </a:r>
            <a:r>
              <a:rPr sz="796" b="1" spc="-5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Donna</a:t>
            </a:r>
            <a:r>
              <a:rPr sz="796" b="1" spc="-5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17" dirty="0">
                <a:solidFill>
                  <a:srgbClr val="FFFFFF"/>
                </a:solidFill>
                <a:latin typeface="Trebuchet MS"/>
                <a:cs typeface="Trebuchet MS"/>
              </a:rPr>
              <a:t>Giustizia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0175" y="4142317"/>
            <a:ext cx="116723" cy="54549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6"/>
              </a:spcBef>
            </a:pPr>
            <a:r>
              <a:rPr sz="299" spc="48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endParaRPr sz="299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3320" y="3677286"/>
            <a:ext cx="1334518" cy="521250"/>
          </a:xfrm>
          <a:prstGeom prst="rect">
            <a:avLst/>
          </a:prstGeom>
        </p:spPr>
        <p:txBody>
          <a:bodyPr vert="horz" wrap="square" lIns="0" tIns="5730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83">
              <a:lnSpc>
                <a:spcPct val="100000"/>
              </a:lnSpc>
              <a:spcBef>
                <a:spcPts val="451"/>
              </a:spcBef>
            </a:pPr>
            <a:r>
              <a:rPr sz="1228" b="1" spc="96" dirty="0">
                <a:solidFill>
                  <a:srgbClr val="4B4B4B"/>
                </a:solidFill>
                <a:latin typeface="Trebuchet MS"/>
                <a:cs typeface="Trebuchet MS"/>
              </a:rPr>
              <a:t>Modena</a:t>
            </a:r>
            <a:endParaRPr sz="1228">
              <a:latin typeface="Trebuchet MS"/>
              <a:cs typeface="Trebuchet MS"/>
            </a:endParaRPr>
          </a:p>
          <a:p>
            <a:pPr marL="25283">
              <a:lnSpc>
                <a:spcPts val="936"/>
              </a:lnSpc>
              <a:spcBef>
                <a:spcPts val="242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ll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796">
              <a:latin typeface="Trebuchet MS"/>
              <a:cs typeface="Trebuchet MS"/>
            </a:endParaRPr>
          </a:p>
          <a:p>
            <a:pPr marL="124730">
              <a:lnSpc>
                <a:spcPts val="936"/>
              </a:lnSpc>
            </a:pP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Centro</a:t>
            </a:r>
            <a:r>
              <a:rPr sz="796" b="1" spc="-5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contro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la</a:t>
            </a:r>
            <a:r>
              <a:rPr sz="796" b="1" spc="-5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violenza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03319" y="4169122"/>
            <a:ext cx="1379606" cy="360703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621544" algn="ctr">
              <a:lnSpc>
                <a:spcPts val="909"/>
              </a:lnSpc>
              <a:spcBef>
                <a:spcPts val="66"/>
              </a:spcBef>
            </a:pP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ll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796">
              <a:latin typeface="Trebuchet MS"/>
              <a:cs typeface="Trebuchet MS"/>
            </a:endParaRPr>
          </a:p>
          <a:p>
            <a:pPr marR="589940" algn="ctr">
              <a:lnSpc>
                <a:spcPts val="876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  <a:p>
            <a:pPr algn="ctr">
              <a:lnSpc>
                <a:spcPts val="922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4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166" dirty="0">
                <a:solidFill>
                  <a:srgbClr val="FFFFFF"/>
                </a:solidFill>
                <a:latin typeface="Trebuchet MS"/>
                <a:cs typeface="Trebuchet MS"/>
              </a:rPr>
              <a:t>“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169" dirty="0">
                <a:solidFill>
                  <a:srgbClr val="FFFFFF"/>
                </a:solidFill>
                <a:latin typeface="Trebuchet MS"/>
                <a:cs typeface="Trebuchet MS"/>
              </a:rPr>
              <a:t>”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750435" y="2270399"/>
            <a:ext cx="1077054" cy="333313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824">
              <a:lnSpc>
                <a:spcPct val="100000"/>
              </a:lnSpc>
              <a:spcBef>
                <a:spcPts val="86"/>
              </a:spcBef>
            </a:pPr>
            <a:r>
              <a:rPr sz="1228" b="1" spc="70" dirty="0">
                <a:solidFill>
                  <a:srgbClr val="4B4B4B"/>
                </a:solidFill>
                <a:latin typeface="Trebuchet MS"/>
                <a:cs typeface="Trebuchet MS"/>
              </a:rPr>
              <a:t>Parma</a:t>
            </a:r>
            <a:endParaRPr sz="1228">
              <a:latin typeface="Trebuchet MS"/>
              <a:cs typeface="Trebuchet MS"/>
            </a:endParaRPr>
          </a:p>
          <a:p>
            <a:pPr marL="25283">
              <a:lnSpc>
                <a:spcPct val="100000"/>
              </a:lnSpc>
              <a:spcBef>
                <a:spcPts val="40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4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54652" y="2983722"/>
            <a:ext cx="116723" cy="54549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6"/>
              </a:spcBef>
            </a:pPr>
            <a:r>
              <a:rPr sz="299" spc="48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endParaRPr sz="299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73610" y="2706429"/>
            <a:ext cx="1040393" cy="333313"/>
          </a:xfrm>
          <a:prstGeom prst="rect">
            <a:avLst/>
          </a:prstGeom>
        </p:spPr>
        <p:txBody>
          <a:bodyPr vert="horz" wrap="square" lIns="0" tIns="10956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86"/>
              </a:spcBef>
            </a:pPr>
            <a:r>
              <a:rPr sz="1228" b="1" spc="50" dirty="0">
                <a:solidFill>
                  <a:srgbClr val="4B4B4B"/>
                </a:solidFill>
                <a:latin typeface="Trebuchet MS"/>
                <a:cs typeface="Trebuchet MS"/>
              </a:rPr>
              <a:t>Piacenza</a:t>
            </a:r>
            <a:endParaRPr sz="1228">
              <a:latin typeface="Trebuchet MS"/>
              <a:cs typeface="Trebuchet MS"/>
            </a:endParaRPr>
          </a:p>
          <a:p>
            <a:pPr marL="88912">
              <a:lnSpc>
                <a:spcPct val="100000"/>
              </a:lnSpc>
              <a:spcBef>
                <a:spcPts val="40"/>
              </a:spcBef>
            </a:pP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tt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à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ll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750435" y="4319889"/>
            <a:ext cx="1077054" cy="801048"/>
          </a:xfrm>
          <a:prstGeom prst="rect">
            <a:avLst/>
          </a:prstGeom>
        </p:spPr>
        <p:txBody>
          <a:bodyPr vert="horz" wrap="square" lIns="0" tIns="27811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824">
              <a:lnSpc>
                <a:spcPct val="100000"/>
              </a:lnSpc>
              <a:spcBef>
                <a:spcPts val="219"/>
              </a:spcBef>
            </a:pPr>
            <a:r>
              <a:rPr sz="1228" b="1" spc="30" dirty="0">
                <a:solidFill>
                  <a:srgbClr val="4B4B4B"/>
                </a:solidFill>
                <a:latin typeface="Trebuchet MS"/>
                <a:cs typeface="Trebuchet MS"/>
              </a:rPr>
              <a:t>Rimini</a:t>
            </a:r>
            <a:endParaRPr sz="1228">
              <a:latin typeface="Trebuchet MS"/>
              <a:cs typeface="Trebuchet MS"/>
            </a:endParaRPr>
          </a:p>
          <a:p>
            <a:pPr marL="25283">
              <a:lnSpc>
                <a:spcPts val="936"/>
              </a:lnSpc>
              <a:spcBef>
                <a:spcPts val="90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23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4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796">
              <a:latin typeface="Trebuchet MS"/>
              <a:cs typeface="Trebuchet MS"/>
            </a:endParaRPr>
          </a:p>
          <a:p>
            <a:pPr marL="124730" marR="20227" indent="-99868">
              <a:lnSpc>
                <a:spcPts val="863"/>
              </a:lnSpc>
              <a:spcBef>
                <a:spcPts val="86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4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  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Chiama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chiAMA</a:t>
            </a:r>
            <a:endParaRPr sz="796">
              <a:latin typeface="Trebuchet MS"/>
              <a:cs typeface="Trebuchet MS"/>
            </a:endParaRPr>
          </a:p>
          <a:p>
            <a:pPr marL="25283">
              <a:lnSpc>
                <a:spcPts val="800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4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  <a:p>
            <a:pPr marL="124730">
              <a:lnSpc>
                <a:spcPts val="909"/>
              </a:lnSpc>
            </a:pPr>
            <a:r>
              <a:rPr sz="796" b="1" dirty="0">
                <a:solidFill>
                  <a:srgbClr val="FFFFFF"/>
                </a:solidFill>
                <a:latin typeface="Trebuchet MS"/>
                <a:cs typeface="Trebuchet MS"/>
              </a:rPr>
              <a:t>Marielle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754652" y="3400794"/>
            <a:ext cx="116723" cy="54549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6"/>
              </a:spcBef>
            </a:pPr>
            <a:r>
              <a:rPr sz="299" spc="48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endParaRPr sz="299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737796" y="3434039"/>
            <a:ext cx="1179871" cy="130980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83">
              <a:lnSpc>
                <a:spcPct val="100000"/>
              </a:lnSpc>
              <a:spcBef>
                <a:spcPts val="66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773610" y="3100266"/>
            <a:ext cx="1014689" cy="356490"/>
          </a:xfrm>
          <a:prstGeom prst="rect">
            <a:avLst/>
          </a:prstGeom>
        </p:spPr>
        <p:txBody>
          <a:bodyPr vert="horz" wrap="square" lIns="0" tIns="27811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219"/>
              </a:spcBef>
            </a:pPr>
            <a:r>
              <a:rPr sz="1228" b="1" spc="53" dirty="0">
                <a:solidFill>
                  <a:srgbClr val="4B4B4B"/>
                </a:solidFill>
                <a:latin typeface="Trebuchet MS"/>
                <a:cs typeface="Trebuchet MS"/>
              </a:rPr>
              <a:t>Forlì-Cesena</a:t>
            </a:r>
            <a:endParaRPr sz="1228">
              <a:latin typeface="Trebuchet MS"/>
              <a:cs typeface="Trebuchet MS"/>
            </a:endParaRPr>
          </a:p>
          <a:p>
            <a:pPr marL="88912">
              <a:lnSpc>
                <a:spcPct val="100000"/>
              </a:lnSpc>
              <a:spcBef>
                <a:spcPts val="90"/>
              </a:spcBef>
            </a:pP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13" dirty="0">
                <a:solidFill>
                  <a:srgbClr val="FFFFFF"/>
                </a:solidFill>
                <a:latin typeface="Trebuchet MS"/>
                <a:cs typeface="Trebuchet MS"/>
              </a:rPr>
              <a:t>F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ì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754652" y="4079124"/>
            <a:ext cx="116723" cy="54549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6"/>
              </a:spcBef>
            </a:pPr>
            <a:r>
              <a:rPr sz="299" spc="48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endParaRPr sz="299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737796" y="4109149"/>
            <a:ext cx="679268" cy="130980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83">
              <a:lnSpc>
                <a:spcPct val="100000"/>
              </a:lnSpc>
              <a:spcBef>
                <a:spcPts val="66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7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73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737796" y="3662683"/>
            <a:ext cx="1268783" cy="472370"/>
          </a:xfrm>
          <a:prstGeom prst="rect">
            <a:avLst/>
          </a:prstGeom>
        </p:spPr>
        <p:txBody>
          <a:bodyPr vert="horz" wrap="square" lIns="0" tIns="27811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824">
              <a:lnSpc>
                <a:spcPct val="100000"/>
              </a:lnSpc>
              <a:spcBef>
                <a:spcPts val="219"/>
              </a:spcBef>
            </a:pPr>
            <a:r>
              <a:rPr sz="1228" b="1" spc="70" dirty="0">
                <a:solidFill>
                  <a:srgbClr val="4B4B4B"/>
                </a:solidFill>
                <a:latin typeface="Trebuchet MS"/>
                <a:cs typeface="Trebuchet MS"/>
              </a:rPr>
              <a:t>Ravenna</a:t>
            </a:r>
            <a:endParaRPr sz="1228">
              <a:latin typeface="Trebuchet MS"/>
              <a:cs typeface="Trebuchet MS"/>
            </a:endParaRPr>
          </a:p>
          <a:p>
            <a:pPr marL="25283">
              <a:lnSpc>
                <a:spcPts val="936"/>
              </a:lnSpc>
              <a:spcBef>
                <a:spcPts val="90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  <a:p>
            <a:pPr marL="124730">
              <a:lnSpc>
                <a:spcPts val="936"/>
              </a:lnSpc>
            </a:pP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endParaRPr sz="796">
              <a:latin typeface="Trebuchet MS"/>
              <a:cs typeface="Trebuchet M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03319" y="1275187"/>
            <a:ext cx="1275103" cy="1914341"/>
          </a:xfrm>
          <a:prstGeom prst="rect">
            <a:avLst/>
          </a:prstGeom>
        </p:spPr>
        <p:txBody>
          <a:bodyPr vert="horz" wrap="square" lIns="0" tIns="246930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6374">
              <a:lnSpc>
                <a:spcPct val="100000"/>
              </a:lnSpc>
              <a:spcBef>
                <a:spcPts val="1944"/>
              </a:spcBef>
            </a:pPr>
            <a:r>
              <a:rPr sz="4446" b="1" spc="-173" dirty="0">
                <a:solidFill>
                  <a:srgbClr val="E4E4E4"/>
                </a:solidFill>
                <a:latin typeface="Trebuchet MS"/>
                <a:cs typeface="Trebuchet MS"/>
              </a:rPr>
              <a:t>22</a:t>
            </a:r>
            <a:endParaRPr sz="4446">
              <a:latin typeface="Trebuchet MS"/>
              <a:cs typeface="Trebuchet MS"/>
            </a:endParaRPr>
          </a:p>
          <a:p>
            <a:pPr marL="25283">
              <a:lnSpc>
                <a:spcPct val="100000"/>
              </a:lnSpc>
              <a:spcBef>
                <a:spcPts val="541"/>
              </a:spcBef>
            </a:pPr>
            <a:r>
              <a:rPr sz="1228" b="1" spc="96" dirty="0">
                <a:solidFill>
                  <a:srgbClr val="4B4B4B"/>
                </a:solidFill>
                <a:latin typeface="Trebuchet MS"/>
                <a:cs typeface="Trebuchet MS"/>
              </a:rPr>
              <a:t>Bologna</a:t>
            </a:r>
            <a:endParaRPr sz="1228">
              <a:latin typeface="Trebuchet MS"/>
              <a:cs typeface="Trebuchet MS"/>
            </a:endParaRPr>
          </a:p>
          <a:p>
            <a:pPr marL="25283">
              <a:lnSpc>
                <a:spcPts val="936"/>
              </a:lnSpc>
              <a:spcBef>
                <a:spcPts val="242"/>
              </a:spcBef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33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3" dirty="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796" b="1" spc="-4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UD</a:t>
            </a:r>
            <a:r>
              <a:rPr sz="796" b="1" spc="-1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796">
              <a:latin typeface="Trebuchet MS"/>
              <a:cs typeface="Trebuchet MS"/>
            </a:endParaRPr>
          </a:p>
          <a:p>
            <a:pPr marL="25283">
              <a:lnSpc>
                <a:spcPts val="899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7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73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  <a:p>
            <a:pPr marL="25283">
              <a:lnSpc>
                <a:spcPts val="899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796">
              <a:latin typeface="Trebuchet MS"/>
              <a:cs typeface="Trebuchet MS"/>
            </a:endParaRPr>
          </a:p>
          <a:p>
            <a:pPr marL="25283">
              <a:lnSpc>
                <a:spcPts val="899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36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3" dirty="0">
                <a:solidFill>
                  <a:srgbClr val="FFFFFF"/>
                </a:solidFill>
                <a:latin typeface="Trebuchet MS"/>
                <a:cs typeface="Trebuchet MS"/>
              </a:rPr>
              <a:t>ll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nn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796">
              <a:latin typeface="Trebuchet MS"/>
              <a:cs typeface="Trebuchet MS"/>
            </a:endParaRPr>
          </a:p>
          <a:p>
            <a:pPr marL="25283">
              <a:lnSpc>
                <a:spcPts val="899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46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796" b="1" spc="-1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86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27" dirty="0">
                <a:solidFill>
                  <a:srgbClr val="FFFFFF"/>
                </a:solidFill>
                <a:latin typeface="Trebuchet MS"/>
                <a:cs typeface="Trebuchet MS"/>
              </a:rPr>
              <a:t>c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796" b="1" spc="-53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2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86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2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796">
              <a:latin typeface="Trebuchet MS"/>
              <a:cs typeface="Trebuchet MS"/>
            </a:endParaRPr>
          </a:p>
          <a:p>
            <a:pPr marL="25283">
              <a:lnSpc>
                <a:spcPts val="936"/>
              </a:lnSpc>
            </a:pPr>
            <a:r>
              <a:rPr sz="448" spc="721" baseline="-30864" dirty="0">
                <a:solidFill>
                  <a:srgbClr val="FFFFFF"/>
                </a:solidFill>
                <a:latin typeface="Times New Roman"/>
                <a:cs typeface="Times New Roman"/>
              </a:rPr>
              <a:t>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796" b="1" spc="13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4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796" b="1" spc="17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33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796" b="1" spc="-46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796" b="1" spc="-7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796" b="1" spc="7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796" b="1" spc="-50" dirty="0">
                <a:solidFill>
                  <a:srgbClr val="FFFFFF"/>
                </a:solidFill>
                <a:latin typeface="Trebuchet MS"/>
                <a:cs typeface="Trebuchet MS"/>
              </a:rPr>
              <a:t>rr</a:t>
            </a:r>
            <a:r>
              <a:rPr sz="796" b="1" spc="1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endParaRPr sz="796">
              <a:latin typeface="Trebuchet MS"/>
              <a:cs typeface="Trebuchet MS"/>
            </a:endParaRPr>
          </a:p>
        </p:txBody>
      </p:sp>
      <p:pic>
        <p:nvPicPr>
          <p:cNvPr id="58" name="object 5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73161" y="1859046"/>
            <a:ext cx="360198" cy="353880"/>
          </a:xfrm>
          <a:prstGeom prst="rect">
            <a:avLst/>
          </a:prstGeom>
        </p:spPr>
      </p:pic>
      <p:sp>
        <p:nvSpPr>
          <p:cNvPr id="59" name="object 59"/>
          <p:cNvSpPr/>
          <p:nvPr/>
        </p:nvSpPr>
        <p:spPr>
          <a:xfrm>
            <a:off x="8059152" y="778449"/>
            <a:ext cx="285697" cy="410848"/>
          </a:xfrm>
          <a:custGeom>
            <a:avLst/>
            <a:gdLst/>
            <a:ahLst/>
            <a:cxnLst/>
            <a:rect l="l" t="t" r="r" b="b"/>
            <a:pathLst>
              <a:path w="430529" h="619125">
                <a:moveTo>
                  <a:pt x="320988" y="146911"/>
                </a:moveTo>
                <a:lnTo>
                  <a:pt x="246161" y="146911"/>
                </a:lnTo>
                <a:lnTo>
                  <a:pt x="339531" y="52226"/>
                </a:lnTo>
                <a:lnTo>
                  <a:pt x="258560" y="52226"/>
                </a:lnTo>
                <a:lnTo>
                  <a:pt x="255310" y="48976"/>
                </a:lnTo>
                <a:lnTo>
                  <a:pt x="255310" y="3269"/>
                </a:lnTo>
                <a:lnTo>
                  <a:pt x="258560" y="0"/>
                </a:lnTo>
                <a:lnTo>
                  <a:pt x="427020" y="0"/>
                </a:lnTo>
                <a:lnTo>
                  <a:pt x="430289" y="3269"/>
                </a:lnTo>
                <a:lnTo>
                  <a:pt x="430289" y="90100"/>
                </a:lnTo>
                <a:lnTo>
                  <a:pt x="377405" y="90100"/>
                </a:lnTo>
                <a:lnTo>
                  <a:pt x="320988" y="146911"/>
                </a:lnTo>
                <a:close/>
              </a:path>
              <a:path w="430529" h="619125">
                <a:moveTo>
                  <a:pt x="427020" y="174340"/>
                </a:moveTo>
                <a:lnTo>
                  <a:pt x="380674" y="174340"/>
                </a:lnTo>
                <a:lnTo>
                  <a:pt x="377405" y="171071"/>
                </a:lnTo>
                <a:lnTo>
                  <a:pt x="377405" y="90100"/>
                </a:lnTo>
                <a:lnTo>
                  <a:pt x="430289" y="90100"/>
                </a:lnTo>
                <a:lnTo>
                  <a:pt x="430289" y="171071"/>
                </a:lnTo>
                <a:lnTo>
                  <a:pt x="427020" y="174340"/>
                </a:lnTo>
                <a:close/>
              </a:path>
              <a:path w="430529" h="619125">
                <a:moveTo>
                  <a:pt x="181516" y="515825"/>
                </a:moveTo>
                <a:lnTo>
                  <a:pt x="129289" y="515825"/>
                </a:lnTo>
                <a:lnTo>
                  <a:pt x="129289" y="430289"/>
                </a:lnTo>
                <a:lnTo>
                  <a:pt x="82999" y="414879"/>
                </a:lnTo>
                <a:lnTo>
                  <a:pt x="44480" y="386776"/>
                </a:lnTo>
                <a:lnTo>
                  <a:pt x="16176" y="348488"/>
                </a:lnTo>
                <a:lnTo>
                  <a:pt x="534" y="302522"/>
                </a:lnTo>
                <a:lnTo>
                  <a:pt x="0" y="251384"/>
                </a:lnTo>
                <a:lnTo>
                  <a:pt x="15873" y="203410"/>
                </a:lnTo>
                <a:lnTo>
                  <a:pt x="45705" y="163396"/>
                </a:lnTo>
                <a:lnTo>
                  <a:pt x="86312" y="134401"/>
                </a:lnTo>
                <a:lnTo>
                  <a:pt x="134512" y="119482"/>
                </a:lnTo>
                <a:lnTo>
                  <a:pt x="165270" y="118165"/>
                </a:lnTo>
                <a:lnTo>
                  <a:pt x="194500" y="122664"/>
                </a:lnTo>
                <a:lnTo>
                  <a:pt x="221649" y="132430"/>
                </a:lnTo>
                <a:lnTo>
                  <a:pt x="246161" y="146911"/>
                </a:lnTo>
                <a:lnTo>
                  <a:pt x="320988" y="146911"/>
                </a:lnTo>
                <a:lnTo>
                  <a:pt x="297650" y="170413"/>
                </a:lnTo>
                <a:lnTo>
                  <a:pt x="155403" y="170413"/>
                </a:lnTo>
                <a:lnTo>
                  <a:pt x="114842" y="178658"/>
                </a:lnTo>
                <a:lnTo>
                  <a:pt x="81623" y="201106"/>
                </a:lnTo>
                <a:lnTo>
                  <a:pt x="59175" y="234325"/>
                </a:lnTo>
                <a:lnTo>
                  <a:pt x="50930" y="274886"/>
                </a:lnTo>
                <a:lnTo>
                  <a:pt x="59175" y="315446"/>
                </a:lnTo>
                <a:lnTo>
                  <a:pt x="81623" y="348665"/>
                </a:lnTo>
                <a:lnTo>
                  <a:pt x="114842" y="371113"/>
                </a:lnTo>
                <a:lnTo>
                  <a:pt x="155403" y="379358"/>
                </a:lnTo>
                <a:lnTo>
                  <a:pt x="271414" y="379358"/>
                </a:lnTo>
                <a:lnTo>
                  <a:pt x="259869" y="392832"/>
                </a:lnTo>
                <a:lnTo>
                  <a:pt x="223748" y="416886"/>
                </a:lnTo>
                <a:lnTo>
                  <a:pt x="181516" y="430289"/>
                </a:lnTo>
                <a:lnTo>
                  <a:pt x="181516" y="515825"/>
                </a:lnTo>
                <a:close/>
              </a:path>
              <a:path w="430529" h="619125">
                <a:moveTo>
                  <a:pt x="271414" y="379358"/>
                </a:moveTo>
                <a:lnTo>
                  <a:pt x="155403" y="379358"/>
                </a:lnTo>
                <a:lnTo>
                  <a:pt x="195971" y="371113"/>
                </a:lnTo>
                <a:lnTo>
                  <a:pt x="229190" y="348665"/>
                </a:lnTo>
                <a:lnTo>
                  <a:pt x="251633" y="315446"/>
                </a:lnTo>
                <a:lnTo>
                  <a:pt x="259875" y="274886"/>
                </a:lnTo>
                <a:lnTo>
                  <a:pt x="251633" y="234325"/>
                </a:lnTo>
                <a:lnTo>
                  <a:pt x="229190" y="201106"/>
                </a:lnTo>
                <a:lnTo>
                  <a:pt x="195971" y="178658"/>
                </a:lnTo>
                <a:lnTo>
                  <a:pt x="155403" y="170413"/>
                </a:lnTo>
                <a:lnTo>
                  <a:pt x="297650" y="170413"/>
                </a:lnTo>
                <a:lnTo>
                  <a:pt x="283377" y="184785"/>
                </a:lnTo>
                <a:lnTo>
                  <a:pt x="295680" y="204929"/>
                </a:lnTo>
                <a:lnTo>
                  <a:pt x="304923" y="226973"/>
                </a:lnTo>
                <a:lnTo>
                  <a:pt x="310739" y="250612"/>
                </a:lnTo>
                <a:lnTo>
                  <a:pt x="312760" y="275543"/>
                </a:lnTo>
                <a:lnTo>
                  <a:pt x="306256" y="320282"/>
                </a:lnTo>
                <a:lnTo>
                  <a:pt x="287999" y="360004"/>
                </a:lnTo>
                <a:lnTo>
                  <a:pt x="271414" y="379358"/>
                </a:lnTo>
                <a:close/>
              </a:path>
              <a:path w="430529" h="619125">
                <a:moveTo>
                  <a:pt x="227882" y="568051"/>
                </a:moveTo>
                <a:lnTo>
                  <a:pt x="82924" y="568051"/>
                </a:lnTo>
                <a:lnTo>
                  <a:pt x="79674" y="564782"/>
                </a:lnTo>
                <a:lnTo>
                  <a:pt x="79674" y="519074"/>
                </a:lnTo>
                <a:lnTo>
                  <a:pt x="82924" y="515825"/>
                </a:lnTo>
                <a:lnTo>
                  <a:pt x="227882" y="515825"/>
                </a:lnTo>
                <a:lnTo>
                  <a:pt x="231151" y="519074"/>
                </a:lnTo>
                <a:lnTo>
                  <a:pt x="231151" y="564782"/>
                </a:lnTo>
                <a:lnTo>
                  <a:pt x="227882" y="568051"/>
                </a:lnTo>
                <a:close/>
              </a:path>
              <a:path w="430529" h="619125">
                <a:moveTo>
                  <a:pt x="178266" y="618982"/>
                </a:moveTo>
                <a:lnTo>
                  <a:pt x="132558" y="618982"/>
                </a:lnTo>
                <a:lnTo>
                  <a:pt x="129289" y="615713"/>
                </a:lnTo>
                <a:lnTo>
                  <a:pt x="129289" y="568051"/>
                </a:lnTo>
                <a:lnTo>
                  <a:pt x="181516" y="568051"/>
                </a:lnTo>
                <a:lnTo>
                  <a:pt x="181516" y="615713"/>
                </a:lnTo>
                <a:lnTo>
                  <a:pt x="178266" y="618982"/>
                </a:lnTo>
                <a:close/>
              </a:path>
            </a:pathLst>
          </a:custGeom>
          <a:solidFill>
            <a:srgbClr val="E31F25"/>
          </a:solid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49"/>
          </a:p>
        </p:txBody>
      </p:sp>
      <p:sp>
        <p:nvSpPr>
          <p:cNvPr id="60" name="object 60"/>
          <p:cNvSpPr txBox="1"/>
          <p:nvPr/>
        </p:nvSpPr>
        <p:spPr>
          <a:xfrm>
            <a:off x="8674264" y="1066667"/>
            <a:ext cx="264207" cy="153200"/>
          </a:xfrm>
          <a:prstGeom prst="rect">
            <a:avLst/>
          </a:prstGeom>
        </p:spPr>
        <p:txBody>
          <a:bodyPr vert="horz" wrap="square" lIns="0" tIns="10113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80"/>
              </a:spcBef>
            </a:pPr>
            <a:r>
              <a:rPr sz="929" b="1" spc="-7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929" b="1" spc="-27" dirty="0">
                <a:solidFill>
                  <a:srgbClr val="FFFFFF"/>
                </a:solidFill>
                <a:latin typeface="Trebuchet MS"/>
                <a:cs typeface="Trebuchet MS"/>
              </a:rPr>
              <a:t>0</a:t>
            </a:r>
            <a:r>
              <a:rPr sz="929" b="1" spc="-70" dirty="0">
                <a:solidFill>
                  <a:srgbClr val="FFFFFF"/>
                </a:solidFill>
                <a:latin typeface="Trebuchet MS"/>
                <a:cs typeface="Trebuchet MS"/>
              </a:rPr>
              <a:t>22</a:t>
            </a:r>
            <a:endParaRPr sz="929">
              <a:latin typeface="Trebuchet MS"/>
              <a:cs typeface="Trebuchet M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290890" y="876695"/>
            <a:ext cx="662413" cy="148496"/>
          </a:xfrm>
          <a:prstGeom prst="rect">
            <a:avLst/>
          </a:prstGeom>
        </p:spPr>
        <p:txBody>
          <a:bodyPr vert="horz" wrap="square" lIns="0" tIns="10535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83">
              <a:lnSpc>
                <a:spcPct val="100000"/>
              </a:lnSpc>
              <a:spcBef>
                <a:spcPts val="83"/>
              </a:spcBef>
            </a:pPr>
            <a:r>
              <a:rPr sz="896" b="1" spc="33" dirty="0">
                <a:solidFill>
                  <a:srgbClr val="4B4B4B"/>
                </a:solidFill>
                <a:latin typeface="Trebuchet MS"/>
                <a:cs typeface="Trebuchet MS"/>
              </a:rPr>
              <a:t>V</a:t>
            </a:r>
            <a:r>
              <a:rPr sz="896" b="1" spc="30" dirty="0">
                <a:solidFill>
                  <a:srgbClr val="4B4B4B"/>
                </a:solidFill>
                <a:latin typeface="Trebuchet MS"/>
                <a:cs typeface="Trebuchet MS"/>
              </a:rPr>
              <a:t>I</a:t>
            </a:r>
            <a:r>
              <a:rPr sz="896" b="1" spc="43" dirty="0">
                <a:solidFill>
                  <a:srgbClr val="4B4B4B"/>
                </a:solidFill>
                <a:latin typeface="Trebuchet MS"/>
                <a:cs typeface="Trebuchet MS"/>
              </a:rPr>
              <a:t>O</a:t>
            </a:r>
            <a:r>
              <a:rPr sz="896" b="1" spc="20" dirty="0">
                <a:solidFill>
                  <a:srgbClr val="4B4B4B"/>
                </a:solidFill>
                <a:latin typeface="Trebuchet MS"/>
                <a:cs typeface="Trebuchet MS"/>
              </a:rPr>
              <a:t>L</a:t>
            </a:r>
            <a:r>
              <a:rPr sz="896" b="1" spc="13" dirty="0">
                <a:solidFill>
                  <a:srgbClr val="4B4B4B"/>
                </a:solidFill>
                <a:latin typeface="Trebuchet MS"/>
                <a:cs typeface="Trebuchet MS"/>
              </a:rPr>
              <a:t>E</a:t>
            </a:r>
            <a:r>
              <a:rPr sz="896" b="1" spc="66" dirty="0">
                <a:solidFill>
                  <a:srgbClr val="4B4B4B"/>
                </a:solidFill>
                <a:latin typeface="Trebuchet MS"/>
                <a:cs typeface="Trebuchet MS"/>
              </a:rPr>
              <a:t>N</a:t>
            </a:r>
            <a:r>
              <a:rPr sz="896" b="1" spc="46" dirty="0">
                <a:solidFill>
                  <a:srgbClr val="4B4B4B"/>
                </a:solidFill>
                <a:latin typeface="Trebuchet MS"/>
                <a:cs typeface="Trebuchet MS"/>
              </a:rPr>
              <a:t>Z</a:t>
            </a:r>
            <a:r>
              <a:rPr sz="896" b="1" spc="20" dirty="0">
                <a:solidFill>
                  <a:srgbClr val="4B4B4B"/>
                </a:solidFill>
                <a:latin typeface="Trebuchet MS"/>
                <a:cs typeface="Trebuchet MS"/>
              </a:rPr>
              <a:t>A</a:t>
            </a:r>
            <a:r>
              <a:rPr sz="896" b="1" spc="-83" dirty="0">
                <a:solidFill>
                  <a:srgbClr val="4B4B4B"/>
                </a:solidFill>
                <a:latin typeface="Trebuchet MS"/>
                <a:cs typeface="Trebuchet MS"/>
              </a:rPr>
              <a:t> </a:t>
            </a:r>
            <a:r>
              <a:rPr sz="647" b="1" spc="-119" baseline="8547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647" b="1" spc="-94" baseline="8547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endParaRPr sz="647" baseline="8547">
              <a:latin typeface="Trebuchet MS"/>
              <a:cs typeface="Trebuchet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358300" y="745337"/>
            <a:ext cx="391886" cy="156500"/>
          </a:xfrm>
          <a:prstGeom prst="rect">
            <a:avLst/>
          </a:prstGeom>
        </p:spPr>
        <p:txBody>
          <a:bodyPr vert="horz" wrap="square" lIns="0" tIns="8428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66"/>
              </a:spcBef>
            </a:pPr>
            <a:r>
              <a:rPr sz="531" b="1" spc="7" dirty="0">
                <a:solidFill>
                  <a:srgbClr val="FFFFFF"/>
                </a:solidFill>
                <a:latin typeface="Trebuchet MS"/>
                <a:cs typeface="Trebuchet MS"/>
              </a:rPr>
              <a:t>Rapporto</a:t>
            </a:r>
            <a:endParaRPr sz="531">
              <a:latin typeface="Trebuchet MS"/>
              <a:cs typeface="Trebuchet MS"/>
            </a:endParaRPr>
          </a:p>
          <a:p>
            <a:pPr marL="8428">
              <a:lnSpc>
                <a:spcPct val="100000"/>
              </a:lnSpc>
              <a:spcBef>
                <a:spcPts val="7"/>
              </a:spcBef>
            </a:pPr>
            <a:r>
              <a:rPr sz="431" b="1" spc="-7" dirty="0">
                <a:solidFill>
                  <a:srgbClr val="FFFFFF"/>
                </a:solidFill>
                <a:latin typeface="Trebuchet MS"/>
                <a:cs typeface="Trebuchet MS"/>
              </a:rPr>
              <a:t>regionale</a:t>
            </a:r>
            <a:r>
              <a:rPr sz="431" b="1" spc="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31" b="1" spc="-13" dirty="0">
                <a:solidFill>
                  <a:srgbClr val="FFFFFF"/>
                </a:solidFill>
                <a:latin typeface="Trebuchet MS"/>
                <a:cs typeface="Trebuchet MS"/>
              </a:rPr>
              <a:t>sulla</a:t>
            </a:r>
            <a:endParaRPr sz="431">
              <a:latin typeface="Trebuchet MS"/>
              <a:cs typeface="Trebuchet M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263510" y="967228"/>
            <a:ext cx="530521" cy="172803"/>
          </a:xfrm>
          <a:prstGeom prst="rect">
            <a:avLst/>
          </a:prstGeom>
        </p:spPr>
        <p:txBody>
          <a:bodyPr vert="horz" wrap="square" lIns="0" tIns="9270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73"/>
              </a:spcBef>
            </a:pPr>
            <a:r>
              <a:rPr sz="1062" b="1" spc="40" dirty="0">
                <a:solidFill>
                  <a:srgbClr val="4B4B4B"/>
                </a:solidFill>
                <a:latin typeface="Trebuchet MS"/>
                <a:cs typeface="Trebuchet MS"/>
              </a:rPr>
              <a:t>G</a:t>
            </a:r>
            <a:r>
              <a:rPr sz="1062" b="1" spc="3" dirty="0">
                <a:solidFill>
                  <a:srgbClr val="4B4B4B"/>
                </a:solidFill>
                <a:latin typeface="Trebuchet MS"/>
                <a:cs typeface="Trebuchet MS"/>
              </a:rPr>
              <a:t>E</a:t>
            </a:r>
            <a:r>
              <a:rPr sz="1062" b="1" spc="60" dirty="0">
                <a:solidFill>
                  <a:srgbClr val="4B4B4B"/>
                </a:solidFill>
                <a:latin typeface="Trebuchet MS"/>
                <a:cs typeface="Trebuchet MS"/>
              </a:rPr>
              <a:t>N</a:t>
            </a:r>
            <a:r>
              <a:rPr sz="1062" b="1" spc="3" dirty="0">
                <a:solidFill>
                  <a:srgbClr val="4B4B4B"/>
                </a:solidFill>
                <a:latin typeface="Trebuchet MS"/>
                <a:cs typeface="Trebuchet MS"/>
              </a:rPr>
              <a:t>E</a:t>
            </a:r>
            <a:r>
              <a:rPr sz="1062" b="1" spc="40" dirty="0">
                <a:solidFill>
                  <a:srgbClr val="4B4B4B"/>
                </a:solidFill>
                <a:latin typeface="Trebuchet MS"/>
                <a:cs typeface="Trebuchet MS"/>
              </a:rPr>
              <a:t>R</a:t>
            </a:r>
            <a:r>
              <a:rPr sz="1062" b="1" spc="3" dirty="0">
                <a:solidFill>
                  <a:srgbClr val="4B4B4B"/>
                </a:solidFill>
                <a:latin typeface="Trebuchet MS"/>
                <a:cs typeface="Trebuchet MS"/>
              </a:rPr>
              <a:t>E</a:t>
            </a:r>
            <a:endParaRPr sz="1062">
              <a:latin typeface="Trebuchet MS"/>
              <a:cs typeface="Trebuchet MS"/>
            </a:endParaRPr>
          </a:p>
        </p:txBody>
      </p:sp>
      <p:pic>
        <p:nvPicPr>
          <p:cNvPr id="64" name="object 6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21716" y="1006690"/>
            <a:ext cx="113751" cy="105194"/>
          </a:xfrm>
          <a:prstGeom prst="rect">
            <a:avLst/>
          </a:prstGeom>
        </p:spPr>
      </p:pic>
      <p:grpSp>
        <p:nvGrpSpPr>
          <p:cNvPr id="65" name="object 65"/>
          <p:cNvGrpSpPr/>
          <p:nvPr/>
        </p:nvGrpSpPr>
        <p:grpSpPr>
          <a:xfrm>
            <a:off x="8284577" y="677341"/>
            <a:ext cx="379244" cy="518300"/>
            <a:chOff x="12484397" y="219027"/>
            <a:chExt cx="571500" cy="781050"/>
          </a:xfrm>
        </p:grpSpPr>
        <p:pic>
          <p:nvPicPr>
            <p:cNvPr id="66" name="object 6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84397" y="923714"/>
              <a:ext cx="552322" cy="76182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589148" y="219027"/>
              <a:ext cx="466617" cy="133319"/>
            </a:xfrm>
            <a:prstGeom prst="rect">
              <a:avLst/>
            </a:prstGeom>
          </p:spPr>
        </p:pic>
      </p:grpSp>
      <p:sp>
        <p:nvSpPr>
          <p:cNvPr id="68" name="object 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377" rIns="0" bIns="0" rtlCol="0">
            <a:spAutoFit/>
          </a:bodyPr>
          <a:lstStyle>
            <a:defPPr>
              <a:defRPr lang="it-IT"/>
            </a:defPPr>
            <a:lvl1pPr marL="0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978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9956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4933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9911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4889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49867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74844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9822" algn="l" defTabSz="649956" rtl="0" eaLnBrk="1" latinLnBrk="0" hangingPunct="1">
              <a:defRPr sz="12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428">
              <a:lnSpc>
                <a:spcPct val="100000"/>
              </a:lnSpc>
              <a:spcBef>
                <a:spcPts val="90"/>
              </a:spcBef>
            </a:pPr>
            <a:r>
              <a:rPr spc="-514" dirty="0"/>
              <a:t>2</a:t>
            </a:r>
            <a:r>
              <a:rPr spc="-428" dirty="0"/>
              <a:t>0</a:t>
            </a:r>
            <a:r>
              <a:rPr spc="-514" dirty="0"/>
              <a:t>2</a:t>
            </a:r>
            <a:r>
              <a:rPr spc="-81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17369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0BAE890-18A9-C923-CC45-810090642C23}"/>
              </a:ext>
            </a:extLst>
          </p:cNvPr>
          <p:cNvSpPr txBox="1"/>
          <p:nvPr/>
        </p:nvSpPr>
        <p:spPr>
          <a:xfrm>
            <a:off x="1306079" y="1553592"/>
            <a:ext cx="6959032" cy="37856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33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La rete delle case e dei centri antiviolenza Attivi in regione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algn="ctr"/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https://parita.regione.emilia-romagna.it/violenza/temi/la-rete-delle-case-e-dei-centri-antiviolenza</a:t>
            </a: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just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156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065320" y="1411550"/>
            <a:ext cx="6771519" cy="35466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r>
              <a:rPr lang="it-IT" dirty="0"/>
              <a:t>NUMERO VERDE NAZIONALE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lang="it-IT" dirty="0"/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lang="it-IT" dirty="0"/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lang="it-IT" dirty="0"/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r>
              <a:rPr lang="it-IT" dirty="0">
                <a:hlinkClick r:id="rId2"/>
              </a:rPr>
              <a:t>https://www.1522.eu/mappatura-1522/</a:t>
            </a:r>
            <a:endParaRPr lang="it-IT" dirty="0"/>
          </a:p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B6433C83-FE3E-0FD2-A53A-CCA935D49E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5108" y="2661022"/>
            <a:ext cx="30099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77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973A38-0528-C543-9FBF-9ACD47976F57}"/>
              </a:ext>
            </a:extLst>
          </p:cNvPr>
          <p:cNvSpPr txBox="1"/>
          <p:nvPr/>
        </p:nvSpPr>
        <p:spPr>
          <a:xfrm>
            <a:off x="905522" y="1473693"/>
            <a:ext cx="7652552" cy="5078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300" b="1" dirty="0">
                <a:latin typeface="Calibri" panose="020F0502020204030204" pitchFamily="34" charset="0"/>
                <a:cs typeface="Calibri" panose="020F0502020204030204" pitchFamily="34" charset="0"/>
              </a:rPr>
              <a:t>Nascita dei C</a:t>
            </a:r>
            <a:r>
              <a:rPr kumimoji="0" lang="it-IT" sz="33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entri Antiviolenza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A772162-A4C8-2916-C07B-5BE17E759ECB}"/>
              </a:ext>
            </a:extLst>
          </p:cNvPr>
          <p:cNvSpPr txBox="1"/>
          <p:nvPr/>
        </p:nvSpPr>
        <p:spPr>
          <a:xfrm>
            <a:off x="656948" y="2002320"/>
            <a:ext cx="7501631" cy="48628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dirty="0"/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it-IT" dirty="0"/>
              <a:t>	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Nascono dai movimenti di liberazione delle donne</a:t>
            </a: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	Forte legame tra pratiche e politica</a:t>
            </a: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	Le associazioni femministe e femminili rompono il silenzio sulla  	violenza, l’aborto, il divorzio, i diritti sociali </a:t>
            </a: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it-IT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	Primo nel 1971 a Londra</a:t>
            </a: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it-IT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	In Italia 1990 a Bologna, Milano, Modena, Merano e Roma</a:t>
            </a: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	Successivamente i Centri si diffondono in tutta Europa, America 	del nord, in Australia e in moltissimi altri paesi del mondo</a:t>
            </a:r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2000" dirty="0"/>
          </a:p>
          <a:p>
            <a:pPr marR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348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973A38-0528-C543-9FBF-9ACD47976F57}"/>
              </a:ext>
            </a:extLst>
          </p:cNvPr>
          <p:cNvSpPr txBox="1"/>
          <p:nvPr/>
        </p:nvSpPr>
        <p:spPr>
          <a:xfrm>
            <a:off x="861134" y="1376039"/>
            <a:ext cx="7696940" cy="79480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LEGGE REGIONALE 27 giugno 2014, n. 6, a</a:t>
            </a:r>
            <a:r>
              <a:rPr kumimoji="0" lang="it-IT" sz="3000" b="1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rt.14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Presidi socio-assistenziali e culturali gestiti da donne a servizio delle donne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che hanno come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finalità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primaria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prevenzione e il contrasto alla violenza maschile sulle donne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che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forniscono consulenza, ascolto, sostegno e accoglienza a donne, anche con figli o figlie, minacciati o che hanno subito violenza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ne valorizza saperi e modelli di intervento maturati nell'esperienza delle relazioni di pratiche di aiuto tra donne; li sostiene nella loro azione di supporto e rafforzamento dell'autonomia delle donne offese da violenza mediante progetti personalizzati tesi all'autodeterminazione, inclusione e rafforzamento sociale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 integrante del sistema locale dei servizi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 persona e costituiscono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riferimento essenziale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le politiche di prevenzione della violenza sulle donne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462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973A38-0528-C543-9FBF-9ACD47976F57}"/>
              </a:ext>
            </a:extLst>
          </p:cNvPr>
          <p:cNvSpPr txBox="1"/>
          <p:nvPr/>
        </p:nvSpPr>
        <p:spPr>
          <a:xfrm>
            <a:off x="257452" y="1109709"/>
            <a:ext cx="8300621" cy="79887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LEGGE REGIONALE 27 giugno 2014, n. 6, a</a:t>
            </a:r>
            <a:r>
              <a:rPr kumimoji="0" lang="it-IT" sz="3000" b="1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rt.14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ffrono gratuitamente consulenza legale, psicologica, lavorativa e sociale alle donne che hanno subito violenza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orientandole nella scelta dei servizi socio-sanitari e assistenziali territoriali, ovvero delle case rifugio di cui eventualmente avvalersi, indirizzandone e favorendone il percorso di reinserimento sociale e lavorativo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fine di prevenire ogni forma di discriminazione e di violenza fondata su relazioni affettive, i centri antiviolenza </a:t>
            </a: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svolgono attività di informazione e sensibilizzazione sulle fenomenologie e sulle cause della violenza e delle discriminazioni, nonché attività formative e culturali per la promozione di una cultura consapevole e rispettosa delle differenze di genere volta al contrasto di tali fenomeni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conducono attività di rilevazione e di monitoraggio degli atti di violenza e discriminazione commessi nell'ambito del territorio di riferimento e redigono rapporti periodici sull'attività espletata che inviano alla Regione per le finalità di cui al presente titolo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606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973A38-0528-C543-9FBF-9ACD47976F57}"/>
              </a:ext>
            </a:extLst>
          </p:cNvPr>
          <p:cNvSpPr txBox="1"/>
          <p:nvPr/>
        </p:nvSpPr>
        <p:spPr>
          <a:xfrm>
            <a:off x="257452" y="1109709"/>
            <a:ext cx="8300621" cy="922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METODOLOGIA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5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it-IT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it-IT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000" cap="al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Dare credito al racconto, riconoscere 	la donna 	come soggetto </a:t>
            </a: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1000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500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it-IT" sz="3000" u="none" strike="noStrike" cap="all" spc="0" normalizeH="0" dirty="0">
                <a:ln>
                  <a:noFill/>
                </a:ln>
                <a:solidFill>
                  <a:schemeClr val="tx1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	Costruire una relazione di fiducia</a:t>
            </a: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it-IT" sz="1000" u="none" strike="noStrike" cap="all" spc="0" normalizeH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it-IT" sz="500" u="none" strike="noStrike" cap="all" spc="0" normalizeH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it-IT" sz="3000" u="none" strike="noStrike" cap="all" spc="0" normalizeH="0" dirty="0">
                <a:ln>
                  <a:noFill/>
                </a:ln>
                <a:solidFill>
                  <a:schemeClr val="tx1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	Rafforzamento- empowerm</a:t>
            </a:r>
            <a:r>
              <a:rPr lang="it-IT" sz="3000" cap="al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</a:t>
            </a: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1000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500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500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it-IT" sz="3000" u="none" strike="noStrike" cap="all" spc="0" normalizeH="0" dirty="0">
                <a:ln>
                  <a:noFill/>
                </a:ln>
                <a:solidFill>
                  <a:schemeClr val="tx1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	Rispetto della riservatezza e delle scelte </a:t>
            </a: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kumimoji="0" lang="it-IT" sz="1000" u="none" strike="noStrike" cap="all" spc="0" normalizeH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500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it-IT" sz="3000" cap="al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Non giudizio </a:t>
            </a: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1000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it-IT" sz="500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kumimoji="0" lang="it-IT" sz="3000" u="none" strike="noStrike" cap="all" spc="0" normalizeH="0" dirty="0">
                <a:ln>
                  <a:noFill/>
                </a:ln>
                <a:solidFill>
                  <a:schemeClr val="tx1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	Protezione</a:t>
            </a:r>
            <a:r>
              <a:rPr lang="it-IT" sz="3000" cap="al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sicurezza</a:t>
            </a:r>
            <a:endParaRPr kumimoji="0" lang="it-IT" sz="3000" u="none" strike="noStrike" cap="all" spc="0" normalizeH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816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973A38-0528-C543-9FBF-9ACD47976F57}"/>
              </a:ext>
            </a:extLst>
          </p:cNvPr>
          <p:cNvSpPr txBox="1"/>
          <p:nvPr/>
        </p:nvSpPr>
        <p:spPr>
          <a:xfrm>
            <a:off x="443882" y="1065322"/>
            <a:ext cx="7901128" cy="89977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METODOLOGIA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r>
              <a:rPr lang="it-IT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3000" cap="al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Ogni azione deve avere il consenso 	della 	donna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1000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cap="al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Non esistono giustificazioni alla 	violenza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1000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500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i="0" cap="all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L’autore è l’unico responsabile della 	violenza 	che agisce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1000" i="0" cap="all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500" b="1" cap="al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3000" cap="al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Non è un problema individuale ma 	sociale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184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973A38-0528-C543-9FBF-9ACD47976F57}"/>
              </a:ext>
            </a:extLst>
          </p:cNvPr>
          <p:cNvSpPr txBox="1"/>
          <p:nvPr/>
        </p:nvSpPr>
        <p:spPr>
          <a:xfrm>
            <a:off x="443883" y="1065321"/>
            <a:ext cx="7901128" cy="77985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FIGURE PROFESSIONALI COINVOLTE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OPERATRICI ANTIVIOLENZA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PSICOLOGHE PSICOTERAPEUTE 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AVVOCATE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MEDIATRICI LINGUISTICO-CULTURALE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694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FAI CLIC PER MODIFICARE"/>
          <p:cNvSpPr txBox="1"/>
          <p:nvPr/>
        </p:nvSpPr>
        <p:spPr>
          <a:xfrm>
            <a:off x="1306079" y="2002320"/>
            <a:ext cx="6530760" cy="5479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4999" tIns="44999" rIns="44999" bIns="44999">
            <a:spAutoFit/>
          </a:bodyPr>
          <a:lstStyle/>
          <a:p>
            <a:pPr algn="ctr">
              <a:lnSpc>
                <a:spcPct val="90000"/>
              </a:lnSpc>
              <a:spcBef>
                <a:spcPts val="400"/>
              </a:spcBef>
              <a:defRPr sz="3300" b="1" spc="-1">
                <a:latin typeface="Calibri"/>
                <a:ea typeface="Calibri"/>
                <a:cs typeface="Calibri"/>
                <a:sym typeface="Calibri"/>
              </a:defRPr>
            </a:pPr>
            <a:endParaRPr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973A38-0528-C543-9FBF-9ACD47976F57}"/>
              </a:ext>
            </a:extLst>
          </p:cNvPr>
          <p:cNvSpPr txBox="1"/>
          <p:nvPr/>
        </p:nvSpPr>
        <p:spPr>
          <a:xfrm>
            <a:off x="443882" y="1065321"/>
            <a:ext cx="8291745" cy="93266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3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SERVIZI OFFERTI DAI CAV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3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00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it-IT" sz="220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ACCOGLIENZA TELEFONICA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COLLOQUI INDIVIDUALI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</a:t>
            </a:r>
            <a:r>
              <a:rPr lang="it-IT" sz="220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NFORMAZIONI E CONSULENZA LEGALE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SOSTEGNO PSICOLOGICO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20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ACCOMPAGNAMENTO RICERCA LAVORO E SOLUZIONI 	ABITATIVE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ORIENTAMENTO AI SERVIZI DEL TERRITORIO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20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LABORATORI DI SOCIALIZZAZIONE E GRUPPI DI AUTO MUTUO 	AIUTO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SOSTEGNO ALLA GENITORIALITA’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PROGETTI DI USCITA DALLO SFRUTTAMENTO SESSUALE E 	LAVORATIVO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CORSI ITALIANO L2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ATTIVITA’ DI SENSIBILIZZAZIONE E FORMAZIONE</a:t>
            </a: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00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00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kumimoji="0" lang="it-IT" sz="200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200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it-IT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2000" u="none" strike="noStrike" cap="none" spc="0" normalizeH="0" baseline="0" dirty="0">
              <a:ln>
                <a:noFill/>
              </a:ln>
              <a:solidFill>
                <a:schemeClr val="tx1"/>
              </a:solidFill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3000" b="1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8098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1375</Words>
  <Application>Microsoft Office PowerPoint</Application>
  <PresentationFormat>Presentazione su schermo (4:3)</PresentationFormat>
  <Paragraphs>368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23</vt:i4>
      </vt:variant>
    </vt:vector>
  </HeadingPairs>
  <TitlesOfParts>
    <vt:vector size="33" baseType="lpstr">
      <vt:lpstr>Arial</vt:lpstr>
      <vt:lpstr>Calibri</vt:lpstr>
      <vt:lpstr>Helvetica</vt:lpstr>
      <vt:lpstr>Helvetica Neue</vt:lpstr>
      <vt:lpstr>The Hand</vt:lpstr>
      <vt:lpstr>Times New Roman</vt:lpstr>
      <vt:lpstr>Trebuchet MS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2021</vt:lpstr>
      <vt:lpstr>2021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Giovanna Casciola</dc:creator>
  <cp:lastModifiedBy>Giovanna Casciola</cp:lastModifiedBy>
  <cp:revision>5</cp:revision>
  <dcterms:modified xsi:type="dcterms:W3CDTF">2023-04-02T18:45:36Z</dcterms:modified>
</cp:coreProperties>
</file>